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rial Bold" panose="020B0604020202020204" charset="0"/>
      <p:regular r:id="rId12"/>
    </p:embeddedFont>
    <p:embeddedFont>
      <p:font typeface="Gill Sans Light" panose="020B0604020202020204" charset="0"/>
      <p:regular r:id="rId13"/>
    </p:embeddedFont>
    <p:embeddedFont>
      <p:font typeface="Tahoma" panose="020B0604030504040204" pitchFamily="34" charset="0"/>
      <p:regular r:id="rId14"/>
      <p:bold r:id="rId15"/>
    </p:embeddedFont>
    <p:embeddedFont>
      <p:font typeface="Tahoma Bold" panose="020B0604020202020204" charset="0"/>
      <p:regular r:id="rId16"/>
    </p:embeddedFont>
    <p:embeddedFont>
      <p:font typeface="Verdana" panose="020B060403050404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17.10.2025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‹Nº›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9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1.jpe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7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25.png"/><Relationship Id="rId5" Type="http://schemas.openxmlformats.org/officeDocument/2006/relationships/image" Target="../media/image12.png"/><Relationship Id="rId10" Type="http://schemas.openxmlformats.org/officeDocument/2006/relationships/image" Target="../media/image24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13" Type="http://schemas.openxmlformats.org/officeDocument/2006/relationships/image" Target="../media/image37.png"/><Relationship Id="rId3" Type="http://schemas.openxmlformats.org/officeDocument/2006/relationships/image" Target="../media/image30.png"/><Relationship Id="rId7" Type="http://schemas.openxmlformats.org/officeDocument/2006/relationships/image" Target="../media/image33.jpe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hyperlink" Target="mailto:sanchezroseroluismiguel9@gmial.com" TargetMode="External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16.png"/><Relationship Id="rId9" Type="http://schemas.openxmlformats.org/officeDocument/2006/relationships/image" Target="../media/image35.png"/><Relationship Id="rId14" Type="http://schemas.openxmlformats.org/officeDocument/2006/relationships/image" Target="../media/image3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7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962800" y="17973"/>
            <a:ext cx="10023740" cy="4998713"/>
            <a:chOff x="0" y="0"/>
            <a:chExt cx="13364987" cy="66649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364972" cy="6664960"/>
            </a:xfrm>
            <a:custGeom>
              <a:avLst/>
              <a:gdLst/>
              <a:ahLst/>
              <a:cxnLst/>
              <a:rect l="l" t="t" r="r" b="b"/>
              <a:pathLst>
                <a:path w="13364972" h="6664960">
                  <a:moveTo>
                    <a:pt x="0" y="0"/>
                  </a:moveTo>
                  <a:lnTo>
                    <a:pt x="13364972" y="0"/>
                  </a:lnTo>
                  <a:lnTo>
                    <a:pt x="13364972" y="6664960"/>
                  </a:lnTo>
                  <a:lnTo>
                    <a:pt x="0" y="6664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263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0"/>
            <a:ext cx="18592799" cy="10286999"/>
            <a:chOff x="0" y="0"/>
            <a:chExt cx="24790399" cy="1371599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790400" cy="13716000"/>
            </a:xfrm>
            <a:custGeom>
              <a:avLst/>
              <a:gdLst/>
              <a:ahLst/>
              <a:cxnLst/>
              <a:rect l="l" t="t" r="r" b="b"/>
              <a:pathLst>
                <a:path w="24790400" h="13716000">
                  <a:moveTo>
                    <a:pt x="0" y="0"/>
                  </a:moveTo>
                  <a:lnTo>
                    <a:pt x="24790400" y="0"/>
                  </a:lnTo>
                  <a:lnTo>
                    <a:pt x="247904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A1A">
                <a:alpha val="1411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326858" y="8701649"/>
            <a:ext cx="3933824" cy="1219199"/>
            <a:chOff x="0" y="0"/>
            <a:chExt cx="5245099" cy="162559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245100" cy="1625600"/>
            </a:xfrm>
            <a:custGeom>
              <a:avLst/>
              <a:gdLst/>
              <a:ahLst/>
              <a:cxnLst/>
              <a:rect l="l" t="t" r="r" b="b"/>
              <a:pathLst>
                <a:path w="5245100" h="1625600">
                  <a:moveTo>
                    <a:pt x="0" y="0"/>
                  </a:moveTo>
                  <a:lnTo>
                    <a:pt x="5245100" y="0"/>
                  </a:lnTo>
                  <a:lnTo>
                    <a:pt x="5245100" y="1625600"/>
                  </a:lnTo>
                  <a:lnTo>
                    <a:pt x="0" y="162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62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565738" y="6786221"/>
            <a:ext cx="1876424" cy="228599"/>
            <a:chOff x="0" y="0"/>
            <a:chExt cx="2501899" cy="30479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01900" cy="304800"/>
            </a:xfrm>
            <a:custGeom>
              <a:avLst/>
              <a:gdLst/>
              <a:ahLst/>
              <a:cxnLst/>
              <a:rect l="l" t="t" r="r" b="b"/>
              <a:pathLst>
                <a:path w="2501900" h="304800">
                  <a:moveTo>
                    <a:pt x="0" y="0"/>
                  </a:moveTo>
                  <a:lnTo>
                    <a:pt x="2501900" y="0"/>
                  </a:lnTo>
                  <a:lnTo>
                    <a:pt x="25019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324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3959890" y="4166306"/>
            <a:ext cx="1714499" cy="190499"/>
            <a:chOff x="0" y="0"/>
            <a:chExt cx="2285999" cy="25399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86000" cy="254000"/>
            </a:xfrm>
            <a:custGeom>
              <a:avLst/>
              <a:gdLst/>
              <a:ahLst/>
              <a:cxnLst/>
              <a:rect l="l" t="t" r="r" b="b"/>
              <a:pathLst>
                <a:path w="2286000" h="254000">
                  <a:moveTo>
                    <a:pt x="0" y="0"/>
                  </a:moveTo>
                  <a:lnTo>
                    <a:pt x="2286000" y="0"/>
                  </a:lnTo>
                  <a:lnTo>
                    <a:pt x="2286000" y="254000"/>
                  </a:lnTo>
                  <a:lnTo>
                    <a:pt x="0" y="25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b="-1020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5434805" y="4051353"/>
            <a:ext cx="1871811" cy="228599"/>
            <a:chOff x="0" y="0"/>
            <a:chExt cx="2495748" cy="30479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95804" cy="304800"/>
            </a:xfrm>
            <a:custGeom>
              <a:avLst/>
              <a:gdLst/>
              <a:ahLst/>
              <a:cxnLst/>
              <a:rect l="l" t="t" r="r" b="b"/>
              <a:pathLst>
                <a:path w="2495804" h="304800">
                  <a:moveTo>
                    <a:pt x="0" y="0"/>
                  </a:moveTo>
                  <a:lnTo>
                    <a:pt x="2495804" y="0"/>
                  </a:lnTo>
                  <a:lnTo>
                    <a:pt x="2495804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2" b="-77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6957841" y="6786221"/>
            <a:ext cx="1028699" cy="190499"/>
            <a:chOff x="0" y="0"/>
            <a:chExt cx="1371599" cy="25399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71600" cy="254000"/>
            </a:xfrm>
            <a:custGeom>
              <a:avLst/>
              <a:gdLst/>
              <a:ahLst/>
              <a:cxnLst/>
              <a:rect l="l" t="t" r="r" b="b"/>
              <a:pathLst>
                <a:path w="1371600" h="254000">
                  <a:moveTo>
                    <a:pt x="0" y="0"/>
                  </a:moveTo>
                  <a:lnTo>
                    <a:pt x="1371600" y="0"/>
                  </a:lnTo>
                  <a:lnTo>
                    <a:pt x="1371600" y="254000"/>
                  </a:lnTo>
                  <a:lnTo>
                    <a:pt x="0" y="25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b="-677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700069" y="463891"/>
            <a:ext cx="2031116" cy="1962149"/>
            <a:chOff x="0" y="0"/>
            <a:chExt cx="2708155" cy="261619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708148" cy="2616200"/>
            </a:xfrm>
            <a:custGeom>
              <a:avLst/>
              <a:gdLst/>
              <a:ahLst/>
              <a:cxnLst/>
              <a:rect l="l" t="t" r="r" b="b"/>
              <a:pathLst>
                <a:path w="2708148" h="2616200">
                  <a:moveTo>
                    <a:pt x="0" y="0"/>
                  </a:moveTo>
                  <a:lnTo>
                    <a:pt x="2708148" y="0"/>
                  </a:lnTo>
                  <a:lnTo>
                    <a:pt x="2708148" y="2616200"/>
                  </a:lnTo>
                  <a:lnTo>
                    <a:pt x="0" y="2616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r="-207636" b="-36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511805" y="3899420"/>
            <a:ext cx="9433337" cy="1667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>
                <a:solidFill>
                  <a:srgbClr val="E91E6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Tatto Tech Hub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3706125" y="310594"/>
            <a:ext cx="4041046" cy="1763040"/>
            <a:chOff x="0" y="0"/>
            <a:chExt cx="5388061" cy="2350720"/>
          </a:xfrm>
        </p:grpSpPr>
        <p:sp>
          <p:nvSpPr>
            <p:cNvPr id="20" name="Freeform 20" descr="Imagen que contiene reloj, objeto, oscuro, luz  Descripción generada automáticamente"/>
            <p:cNvSpPr/>
            <p:nvPr/>
          </p:nvSpPr>
          <p:spPr>
            <a:xfrm>
              <a:off x="0" y="0"/>
              <a:ext cx="5388102" cy="2350770"/>
            </a:xfrm>
            <a:custGeom>
              <a:avLst/>
              <a:gdLst/>
              <a:ahLst/>
              <a:cxnLst/>
              <a:rect l="l" t="t" r="r" b="b"/>
              <a:pathLst>
                <a:path w="5388102" h="2350770">
                  <a:moveTo>
                    <a:pt x="0" y="0"/>
                  </a:moveTo>
                  <a:lnTo>
                    <a:pt x="5388102" y="0"/>
                  </a:lnTo>
                  <a:lnTo>
                    <a:pt x="5388102" y="2350770"/>
                  </a:lnTo>
                  <a:lnTo>
                    <a:pt x="0" y="23507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b="2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0" y="1192114"/>
            <a:ext cx="6946904" cy="6946904"/>
            <a:chOff x="0" y="0"/>
            <a:chExt cx="9262539" cy="926253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262491" cy="9262491"/>
            </a:xfrm>
            <a:custGeom>
              <a:avLst/>
              <a:gdLst/>
              <a:ahLst/>
              <a:cxnLst/>
              <a:rect l="l" t="t" r="r" b="b"/>
              <a:pathLst>
                <a:path w="9262491" h="9262491">
                  <a:moveTo>
                    <a:pt x="0" y="0"/>
                  </a:moveTo>
                  <a:lnTo>
                    <a:pt x="9262491" y="0"/>
                  </a:lnTo>
                  <a:lnTo>
                    <a:pt x="9262491" y="9262491"/>
                  </a:lnTo>
                  <a:lnTo>
                    <a:pt x="0" y="92624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511805" y="5313756"/>
            <a:ext cx="9433337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E5FF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La revolución digital del arte corporal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592799" cy="10286999"/>
            <a:chOff x="0" y="0"/>
            <a:chExt cx="24790399" cy="137159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790400" cy="13716000"/>
            </a:xfrm>
            <a:custGeom>
              <a:avLst/>
              <a:gdLst/>
              <a:ahLst/>
              <a:cxnLst/>
              <a:rect l="l" t="t" r="r" b="b"/>
              <a:pathLst>
                <a:path w="24790400" h="13716000">
                  <a:moveTo>
                    <a:pt x="0" y="0"/>
                  </a:moveTo>
                  <a:lnTo>
                    <a:pt x="24790400" y="0"/>
                  </a:lnTo>
                  <a:lnTo>
                    <a:pt x="247904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A1A">
                <a:alpha val="1411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8090956" y="1203633"/>
            <a:ext cx="749300" cy="348615"/>
            <a:chOff x="0" y="0"/>
            <a:chExt cx="999067" cy="4648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98855" cy="464693"/>
            </a:xfrm>
            <a:custGeom>
              <a:avLst/>
              <a:gdLst/>
              <a:ahLst/>
              <a:cxnLst/>
              <a:rect l="l" t="t" r="r" b="b"/>
              <a:pathLst>
                <a:path w="998855" h="464693">
                  <a:moveTo>
                    <a:pt x="998855" y="464693"/>
                  </a:moveTo>
                  <a:lnTo>
                    <a:pt x="0" y="464693"/>
                  </a:lnTo>
                  <a:lnTo>
                    <a:pt x="0" y="0"/>
                  </a:lnTo>
                  <a:lnTo>
                    <a:pt x="998855" y="0"/>
                  </a:lnTo>
                  <a:lnTo>
                    <a:pt x="998855" y="464693"/>
                  </a:lnTo>
                  <a:close/>
                </a:path>
              </a:pathLst>
            </a:custGeom>
            <a:solidFill>
              <a:srgbClr val="FAFAFB">
                <a:alpha val="784"/>
              </a:srgbClr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Freeform 6"/>
            <p:cNvSpPr/>
            <p:nvPr/>
          </p:nvSpPr>
          <p:spPr>
            <a:xfrm>
              <a:off x="-1524" y="-1524"/>
              <a:ext cx="1001903" cy="467868"/>
            </a:xfrm>
            <a:custGeom>
              <a:avLst/>
              <a:gdLst/>
              <a:ahLst/>
              <a:cxnLst/>
              <a:rect l="l" t="t" r="r" b="b"/>
              <a:pathLst>
                <a:path w="1001903" h="467868">
                  <a:moveTo>
                    <a:pt x="1000379" y="467868"/>
                  </a:moveTo>
                  <a:lnTo>
                    <a:pt x="1524" y="467868"/>
                  </a:lnTo>
                  <a:cubicBezTo>
                    <a:pt x="635" y="467868"/>
                    <a:pt x="0" y="467106"/>
                    <a:pt x="0" y="466344"/>
                  </a:cubicBezTo>
                  <a:lnTo>
                    <a:pt x="0" y="1524"/>
                  </a:lnTo>
                  <a:cubicBezTo>
                    <a:pt x="0" y="635"/>
                    <a:pt x="762" y="0"/>
                    <a:pt x="1524" y="0"/>
                  </a:cubicBezTo>
                  <a:lnTo>
                    <a:pt x="1000379" y="0"/>
                  </a:lnTo>
                  <a:cubicBezTo>
                    <a:pt x="1001268" y="0"/>
                    <a:pt x="1001903" y="762"/>
                    <a:pt x="1001903" y="1524"/>
                  </a:cubicBezTo>
                  <a:lnTo>
                    <a:pt x="1001903" y="466217"/>
                  </a:lnTo>
                  <a:cubicBezTo>
                    <a:pt x="1001903" y="467106"/>
                    <a:pt x="1001141" y="467741"/>
                    <a:pt x="1000379" y="467741"/>
                  </a:cubicBezTo>
                  <a:moveTo>
                    <a:pt x="1000379" y="464566"/>
                  </a:moveTo>
                  <a:lnTo>
                    <a:pt x="1000379" y="466090"/>
                  </a:lnTo>
                  <a:lnTo>
                    <a:pt x="998855" y="466090"/>
                  </a:lnTo>
                  <a:lnTo>
                    <a:pt x="998855" y="1524"/>
                  </a:lnTo>
                  <a:lnTo>
                    <a:pt x="1000379" y="1524"/>
                  </a:lnTo>
                  <a:lnTo>
                    <a:pt x="1000379" y="3048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3048" y="1524"/>
                  </a:lnTo>
                  <a:lnTo>
                    <a:pt x="3048" y="466217"/>
                  </a:lnTo>
                  <a:lnTo>
                    <a:pt x="1524" y="466217"/>
                  </a:lnTo>
                  <a:lnTo>
                    <a:pt x="1524" y="464693"/>
                  </a:lnTo>
                  <a:lnTo>
                    <a:pt x="1000379" y="464693"/>
                  </a:lnTo>
                  <a:close/>
                </a:path>
              </a:pathLst>
            </a:custGeom>
            <a:solidFill>
              <a:srgbClr val="50050C"/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2700" y="1379417"/>
            <a:ext cx="755132" cy="168542"/>
            <a:chOff x="0" y="0"/>
            <a:chExt cx="1006843" cy="22472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06856" cy="224663"/>
            </a:xfrm>
            <a:custGeom>
              <a:avLst/>
              <a:gdLst/>
              <a:ahLst/>
              <a:cxnLst/>
              <a:rect l="l" t="t" r="r" b="b"/>
              <a:pathLst>
                <a:path w="1006856" h="224663">
                  <a:moveTo>
                    <a:pt x="0" y="0"/>
                  </a:moveTo>
                  <a:lnTo>
                    <a:pt x="1006856" y="0"/>
                  </a:lnTo>
                  <a:lnTo>
                    <a:pt x="1006856" y="224663"/>
                  </a:lnTo>
                  <a:lnTo>
                    <a:pt x="0" y="224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393" b="-26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6875794" y="8695380"/>
            <a:ext cx="1424904" cy="168542"/>
            <a:chOff x="0" y="0"/>
            <a:chExt cx="1899872" cy="22472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99920" cy="224663"/>
            </a:xfrm>
            <a:custGeom>
              <a:avLst/>
              <a:gdLst/>
              <a:ahLst/>
              <a:cxnLst/>
              <a:rect l="l" t="t" r="r" b="b"/>
              <a:pathLst>
                <a:path w="1899920" h="224663">
                  <a:moveTo>
                    <a:pt x="0" y="0"/>
                  </a:moveTo>
                  <a:lnTo>
                    <a:pt x="1899920" y="0"/>
                  </a:lnTo>
                  <a:lnTo>
                    <a:pt x="1899920" y="224663"/>
                  </a:lnTo>
                  <a:lnTo>
                    <a:pt x="0" y="224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044" b="-26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635333" y="3879193"/>
            <a:ext cx="5974264" cy="1667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>
                <a:solidFill>
                  <a:srgbClr val="E1364A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Innova-Cuy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640724" y="5532416"/>
            <a:ext cx="6083402" cy="29459"/>
            <a:chOff x="0" y="0"/>
            <a:chExt cx="8111203" cy="39278"/>
          </a:xfrm>
        </p:grpSpPr>
        <p:sp>
          <p:nvSpPr>
            <p:cNvPr id="13" name="Freeform 13"/>
            <p:cNvSpPr/>
            <p:nvPr/>
          </p:nvSpPr>
          <p:spPr>
            <a:xfrm>
              <a:off x="19050" y="0"/>
              <a:ext cx="8071485" cy="38100"/>
            </a:xfrm>
            <a:custGeom>
              <a:avLst/>
              <a:gdLst/>
              <a:ahLst/>
              <a:cxnLst/>
              <a:rect l="l" t="t" r="r" b="b"/>
              <a:pathLst>
                <a:path w="8071485" h="38100">
                  <a:moveTo>
                    <a:pt x="0" y="0"/>
                  </a:moveTo>
                  <a:lnTo>
                    <a:pt x="8071485" y="0"/>
                  </a:lnTo>
                  <a:lnTo>
                    <a:pt x="8071485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3670248" y="281566"/>
            <a:ext cx="1146397" cy="688529"/>
            <a:chOff x="0" y="0"/>
            <a:chExt cx="1528530" cy="91803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28572" cy="918083"/>
            </a:xfrm>
            <a:custGeom>
              <a:avLst/>
              <a:gdLst/>
              <a:ahLst/>
              <a:cxnLst/>
              <a:rect l="l" t="t" r="r" b="b"/>
              <a:pathLst>
                <a:path w="1528572" h="918083">
                  <a:moveTo>
                    <a:pt x="0" y="0"/>
                  </a:moveTo>
                  <a:lnTo>
                    <a:pt x="1528572" y="0"/>
                  </a:lnTo>
                  <a:lnTo>
                    <a:pt x="1528572" y="918083"/>
                  </a:lnTo>
                  <a:lnTo>
                    <a:pt x="0" y="918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200585" b="-57007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3728761" y="8720105"/>
            <a:ext cx="4075133" cy="1257997"/>
            <a:chOff x="0" y="0"/>
            <a:chExt cx="5433510" cy="167732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433568" cy="1677289"/>
            </a:xfrm>
            <a:custGeom>
              <a:avLst/>
              <a:gdLst/>
              <a:ahLst/>
              <a:cxnLst/>
              <a:rect l="l" t="t" r="r" b="b"/>
              <a:pathLst>
                <a:path w="5433568" h="1677289">
                  <a:moveTo>
                    <a:pt x="0" y="0"/>
                  </a:moveTo>
                  <a:lnTo>
                    <a:pt x="5433568" y="0"/>
                  </a:lnTo>
                  <a:lnTo>
                    <a:pt x="5433568" y="1677289"/>
                  </a:lnTo>
                  <a:lnTo>
                    <a:pt x="0" y="16772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1" b="-337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4723508" y="281566"/>
            <a:ext cx="3354748" cy="1463620"/>
            <a:chOff x="0" y="0"/>
            <a:chExt cx="4472997" cy="1951493"/>
          </a:xfrm>
        </p:grpSpPr>
        <p:sp>
          <p:nvSpPr>
            <p:cNvPr id="19" name="Freeform 19" descr="Imagen que contiene reloj, objeto, oscuro, luz  Descripción generada automáticamente"/>
            <p:cNvSpPr/>
            <p:nvPr/>
          </p:nvSpPr>
          <p:spPr>
            <a:xfrm>
              <a:off x="0" y="0"/>
              <a:ext cx="4472940" cy="1951482"/>
            </a:xfrm>
            <a:custGeom>
              <a:avLst/>
              <a:gdLst/>
              <a:ahLst/>
              <a:cxnLst/>
              <a:rect l="l" t="t" r="r" b="b"/>
              <a:pathLst>
                <a:path w="4472940" h="1951482">
                  <a:moveTo>
                    <a:pt x="0" y="0"/>
                  </a:moveTo>
                  <a:lnTo>
                    <a:pt x="4472940" y="0"/>
                  </a:lnTo>
                  <a:lnTo>
                    <a:pt x="4472940" y="1951482"/>
                  </a:lnTo>
                  <a:lnTo>
                    <a:pt x="0" y="19514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-1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221598" y="2343074"/>
            <a:ext cx="3212551" cy="4196146"/>
            <a:chOff x="0" y="0"/>
            <a:chExt cx="4283401" cy="559486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283456" cy="5594858"/>
            </a:xfrm>
            <a:custGeom>
              <a:avLst/>
              <a:gdLst/>
              <a:ahLst/>
              <a:cxnLst/>
              <a:rect l="l" t="t" r="r" b="b"/>
              <a:pathLst>
                <a:path w="4283456" h="5594858">
                  <a:moveTo>
                    <a:pt x="0" y="0"/>
                  </a:moveTo>
                  <a:lnTo>
                    <a:pt x="4283456" y="0"/>
                  </a:lnTo>
                  <a:lnTo>
                    <a:pt x="4283456" y="5594858"/>
                  </a:lnTo>
                  <a:lnTo>
                    <a:pt x="0" y="5594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1392" r="1" b="-1392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6855203" y="2444752"/>
            <a:ext cx="2997518" cy="4094466"/>
            <a:chOff x="0" y="0"/>
            <a:chExt cx="3996691" cy="545928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996690" cy="5459349"/>
            </a:xfrm>
            <a:custGeom>
              <a:avLst/>
              <a:gdLst/>
              <a:ahLst/>
              <a:cxnLst/>
              <a:rect l="l" t="t" r="r" b="b"/>
              <a:pathLst>
                <a:path w="3996690" h="5459349">
                  <a:moveTo>
                    <a:pt x="0" y="0"/>
                  </a:moveTo>
                  <a:lnTo>
                    <a:pt x="3996690" y="0"/>
                  </a:lnTo>
                  <a:lnTo>
                    <a:pt x="3996690" y="5459349"/>
                  </a:lnTo>
                  <a:lnTo>
                    <a:pt x="0" y="54593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4906" b="-4905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3451782" y="2378793"/>
            <a:ext cx="3157858" cy="4124706"/>
            <a:chOff x="0" y="0"/>
            <a:chExt cx="4210477" cy="549960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10431" cy="5499608"/>
            </a:xfrm>
            <a:custGeom>
              <a:avLst/>
              <a:gdLst/>
              <a:ahLst/>
              <a:cxnLst/>
              <a:rect l="l" t="t" r="r" b="b"/>
              <a:pathLst>
                <a:path w="4210431" h="5499608">
                  <a:moveTo>
                    <a:pt x="0" y="0"/>
                  </a:moveTo>
                  <a:lnTo>
                    <a:pt x="4210431" y="0"/>
                  </a:lnTo>
                  <a:lnTo>
                    <a:pt x="4210431" y="5499608"/>
                  </a:lnTo>
                  <a:lnTo>
                    <a:pt x="0" y="54996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7419" r="-1" b="-7419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4251738" y="856477"/>
            <a:ext cx="219837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00E5FF"/>
                </a:solidFill>
                <a:latin typeface="Arial"/>
                <a:ea typeface="Arial"/>
                <a:cs typeface="Arial"/>
                <a:sym typeface="Arial"/>
              </a:rPr>
              <a:t>Marco Polo Caicedo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70692" y="7107064"/>
            <a:ext cx="2514363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00E5FF"/>
                </a:solidFill>
                <a:latin typeface="Arial"/>
                <a:ea typeface="Arial"/>
                <a:cs typeface="Arial"/>
                <a:sym typeface="Arial"/>
              </a:rPr>
              <a:t>Ferney Gustavo Diaz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413264" y="7118362"/>
            <a:ext cx="219837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00E5FF"/>
                </a:solidFill>
                <a:latin typeface="Arial"/>
                <a:ea typeface="Arial"/>
                <a:cs typeface="Arial"/>
                <a:sym typeface="Arial"/>
              </a:rPr>
              <a:t>Luis Miguel Sanchez</a:t>
            </a:r>
          </a:p>
        </p:txBody>
      </p:sp>
      <p:grpSp>
        <p:nvGrpSpPr>
          <p:cNvPr id="29" name="Group 29"/>
          <p:cNvGrpSpPr/>
          <p:nvPr/>
        </p:nvGrpSpPr>
        <p:grpSpPr>
          <a:xfrm rot="-5400000">
            <a:off x="4820526" y="1972114"/>
            <a:ext cx="501764" cy="559029"/>
            <a:chOff x="0" y="0"/>
            <a:chExt cx="669019" cy="745372"/>
          </a:xfrm>
        </p:grpSpPr>
        <p:sp>
          <p:nvSpPr>
            <p:cNvPr id="30" name="Freeform 30"/>
            <p:cNvSpPr/>
            <p:nvPr/>
          </p:nvSpPr>
          <p:spPr>
            <a:xfrm>
              <a:off x="16891" y="16891"/>
              <a:ext cx="635254" cy="711581"/>
            </a:xfrm>
            <a:custGeom>
              <a:avLst/>
              <a:gdLst/>
              <a:ahLst/>
              <a:cxnLst/>
              <a:rect l="l" t="t" r="r" b="b"/>
              <a:pathLst>
                <a:path w="635254" h="711581">
                  <a:moveTo>
                    <a:pt x="0" y="177927"/>
                  </a:moveTo>
                  <a:lnTo>
                    <a:pt x="317627" y="177927"/>
                  </a:lnTo>
                  <a:lnTo>
                    <a:pt x="317627" y="0"/>
                  </a:lnTo>
                  <a:lnTo>
                    <a:pt x="635254" y="355854"/>
                  </a:lnTo>
                  <a:lnTo>
                    <a:pt x="317627" y="711581"/>
                  </a:lnTo>
                  <a:lnTo>
                    <a:pt x="317627" y="533654"/>
                  </a:lnTo>
                  <a:lnTo>
                    <a:pt x="0" y="5336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0" y="-1524"/>
              <a:ext cx="670433" cy="748284"/>
            </a:xfrm>
            <a:custGeom>
              <a:avLst/>
              <a:gdLst/>
              <a:ahLst/>
              <a:cxnLst/>
              <a:rect l="l" t="t" r="r" b="b"/>
              <a:pathLst>
                <a:path w="670433" h="748284">
                  <a:moveTo>
                    <a:pt x="16891" y="179451"/>
                  </a:moveTo>
                  <a:lnTo>
                    <a:pt x="334518" y="179451"/>
                  </a:lnTo>
                  <a:lnTo>
                    <a:pt x="334518" y="196342"/>
                  </a:lnTo>
                  <a:lnTo>
                    <a:pt x="317627" y="196342"/>
                  </a:lnTo>
                  <a:lnTo>
                    <a:pt x="317627" y="18415"/>
                  </a:lnTo>
                  <a:cubicBezTo>
                    <a:pt x="317627" y="11430"/>
                    <a:pt x="321945" y="5080"/>
                    <a:pt x="328549" y="2540"/>
                  </a:cubicBezTo>
                  <a:cubicBezTo>
                    <a:pt x="335153" y="0"/>
                    <a:pt x="342519" y="1905"/>
                    <a:pt x="347218" y="7112"/>
                  </a:cubicBezTo>
                  <a:lnTo>
                    <a:pt x="664718" y="362966"/>
                  </a:lnTo>
                  <a:cubicBezTo>
                    <a:pt x="670433" y="369443"/>
                    <a:pt x="670433" y="379095"/>
                    <a:pt x="664718" y="385572"/>
                  </a:cubicBezTo>
                  <a:lnTo>
                    <a:pt x="347091" y="741299"/>
                  </a:lnTo>
                  <a:cubicBezTo>
                    <a:pt x="342392" y="746506"/>
                    <a:pt x="335026" y="748284"/>
                    <a:pt x="328422" y="745871"/>
                  </a:cubicBezTo>
                  <a:cubicBezTo>
                    <a:pt x="321818" y="743458"/>
                    <a:pt x="317500" y="737108"/>
                    <a:pt x="317500" y="729996"/>
                  </a:cubicBezTo>
                  <a:lnTo>
                    <a:pt x="317500" y="552069"/>
                  </a:lnTo>
                  <a:lnTo>
                    <a:pt x="334391" y="552069"/>
                  </a:lnTo>
                  <a:lnTo>
                    <a:pt x="334391" y="568960"/>
                  </a:lnTo>
                  <a:lnTo>
                    <a:pt x="16891" y="568960"/>
                  </a:lnTo>
                  <a:cubicBezTo>
                    <a:pt x="7620" y="568960"/>
                    <a:pt x="0" y="561467"/>
                    <a:pt x="0" y="552069"/>
                  </a:cubicBezTo>
                  <a:lnTo>
                    <a:pt x="0" y="196342"/>
                  </a:lnTo>
                  <a:cubicBezTo>
                    <a:pt x="0" y="186944"/>
                    <a:pt x="7620" y="179451"/>
                    <a:pt x="16891" y="179451"/>
                  </a:cubicBezTo>
                  <a:moveTo>
                    <a:pt x="16891" y="213360"/>
                  </a:moveTo>
                  <a:lnTo>
                    <a:pt x="16891" y="196342"/>
                  </a:lnTo>
                  <a:lnTo>
                    <a:pt x="33909" y="196342"/>
                  </a:lnTo>
                  <a:lnTo>
                    <a:pt x="33909" y="552069"/>
                  </a:lnTo>
                  <a:lnTo>
                    <a:pt x="16891" y="552069"/>
                  </a:lnTo>
                  <a:lnTo>
                    <a:pt x="16891" y="535178"/>
                  </a:lnTo>
                  <a:lnTo>
                    <a:pt x="334518" y="535178"/>
                  </a:lnTo>
                  <a:cubicBezTo>
                    <a:pt x="343916" y="535178"/>
                    <a:pt x="351409" y="542798"/>
                    <a:pt x="351409" y="552069"/>
                  </a:cubicBezTo>
                  <a:lnTo>
                    <a:pt x="351409" y="729996"/>
                  </a:lnTo>
                  <a:lnTo>
                    <a:pt x="334518" y="729996"/>
                  </a:lnTo>
                  <a:lnTo>
                    <a:pt x="321945" y="718693"/>
                  </a:lnTo>
                  <a:lnTo>
                    <a:pt x="639445" y="362966"/>
                  </a:lnTo>
                  <a:lnTo>
                    <a:pt x="652018" y="374269"/>
                  </a:lnTo>
                  <a:lnTo>
                    <a:pt x="639445" y="385572"/>
                  </a:lnTo>
                  <a:lnTo>
                    <a:pt x="321818" y="29718"/>
                  </a:lnTo>
                  <a:lnTo>
                    <a:pt x="334391" y="18415"/>
                  </a:lnTo>
                  <a:lnTo>
                    <a:pt x="351282" y="18415"/>
                  </a:lnTo>
                  <a:lnTo>
                    <a:pt x="351282" y="196342"/>
                  </a:lnTo>
                  <a:cubicBezTo>
                    <a:pt x="351282" y="205740"/>
                    <a:pt x="343662" y="213233"/>
                    <a:pt x="334391" y="213233"/>
                  </a:cubicBezTo>
                  <a:lnTo>
                    <a:pt x="16891" y="213233"/>
                  </a:lnTo>
                  <a:close/>
                </a:path>
              </a:pathLst>
            </a:custGeom>
            <a:solidFill>
              <a:srgbClr val="F79646"/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32" name="Group 32"/>
          <p:cNvGrpSpPr/>
          <p:nvPr/>
        </p:nvGrpSpPr>
        <p:grpSpPr>
          <a:xfrm rot="5400000">
            <a:off x="1702870" y="6616541"/>
            <a:ext cx="501764" cy="559029"/>
            <a:chOff x="0" y="0"/>
            <a:chExt cx="669019" cy="745372"/>
          </a:xfrm>
        </p:grpSpPr>
        <p:sp>
          <p:nvSpPr>
            <p:cNvPr id="33" name="Freeform 33"/>
            <p:cNvSpPr/>
            <p:nvPr/>
          </p:nvSpPr>
          <p:spPr>
            <a:xfrm>
              <a:off x="16891" y="16891"/>
              <a:ext cx="635254" cy="711581"/>
            </a:xfrm>
            <a:custGeom>
              <a:avLst/>
              <a:gdLst/>
              <a:ahLst/>
              <a:cxnLst/>
              <a:rect l="l" t="t" r="r" b="b"/>
              <a:pathLst>
                <a:path w="635254" h="711581">
                  <a:moveTo>
                    <a:pt x="0" y="177927"/>
                  </a:moveTo>
                  <a:lnTo>
                    <a:pt x="317627" y="177927"/>
                  </a:lnTo>
                  <a:lnTo>
                    <a:pt x="317627" y="0"/>
                  </a:lnTo>
                  <a:lnTo>
                    <a:pt x="635254" y="355854"/>
                  </a:lnTo>
                  <a:lnTo>
                    <a:pt x="317627" y="711581"/>
                  </a:lnTo>
                  <a:lnTo>
                    <a:pt x="317627" y="533654"/>
                  </a:lnTo>
                  <a:lnTo>
                    <a:pt x="0" y="5336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0" y="-1524"/>
              <a:ext cx="670433" cy="748284"/>
            </a:xfrm>
            <a:custGeom>
              <a:avLst/>
              <a:gdLst/>
              <a:ahLst/>
              <a:cxnLst/>
              <a:rect l="l" t="t" r="r" b="b"/>
              <a:pathLst>
                <a:path w="670433" h="748284">
                  <a:moveTo>
                    <a:pt x="16891" y="179451"/>
                  </a:moveTo>
                  <a:lnTo>
                    <a:pt x="334518" y="179451"/>
                  </a:lnTo>
                  <a:lnTo>
                    <a:pt x="334518" y="196342"/>
                  </a:lnTo>
                  <a:lnTo>
                    <a:pt x="317627" y="196342"/>
                  </a:lnTo>
                  <a:lnTo>
                    <a:pt x="317627" y="18415"/>
                  </a:lnTo>
                  <a:cubicBezTo>
                    <a:pt x="317627" y="11430"/>
                    <a:pt x="321945" y="5080"/>
                    <a:pt x="328549" y="2540"/>
                  </a:cubicBezTo>
                  <a:cubicBezTo>
                    <a:pt x="335153" y="0"/>
                    <a:pt x="342519" y="1905"/>
                    <a:pt x="347218" y="7112"/>
                  </a:cubicBezTo>
                  <a:lnTo>
                    <a:pt x="664718" y="362966"/>
                  </a:lnTo>
                  <a:cubicBezTo>
                    <a:pt x="670433" y="369443"/>
                    <a:pt x="670433" y="379095"/>
                    <a:pt x="664718" y="385572"/>
                  </a:cubicBezTo>
                  <a:lnTo>
                    <a:pt x="347091" y="741299"/>
                  </a:lnTo>
                  <a:cubicBezTo>
                    <a:pt x="342392" y="746506"/>
                    <a:pt x="335026" y="748284"/>
                    <a:pt x="328422" y="745871"/>
                  </a:cubicBezTo>
                  <a:cubicBezTo>
                    <a:pt x="321818" y="743458"/>
                    <a:pt x="317500" y="737108"/>
                    <a:pt x="317500" y="729996"/>
                  </a:cubicBezTo>
                  <a:lnTo>
                    <a:pt x="317500" y="552069"/>
                  </a:lnTo>
                  <a:lnTo>
                    <a:pt x="334391" y="552069"/>
                  </a:lnTo>
                  <a:lnTo>
                    <a:pt x="334391" y="568960"/>
                  </a:lnTo>
                  <a:lnTo>
                    <a:pt x="16891" y="568960"/>
                  </a:lnTo>
                  <a:cubicBezTo>
                    <a:pt x="7620" y="568960"/>
                    <a:pt x="0" y="561467"/>
                    <a:pt x="0" y="552069"/>
                  </a:cubicBezTo>
                  <a:lnTo>
                    <a:pt x="0" y="196342"/>
                  </a:lnTo>
                  <a:cubicBezTo>
                    <a:pt x="0" y="186944"/>
                    <a:pt x="7620" y="179451"/>
                    <a:pt x="16891" y="179451"/>
                  </a:cubicBezTo>
                  <a:moveTo>
                    <a:pt x="16891" y="213360"/>
                  </a:moveTo>
                  <a:lnTo>
                    <a:pt x="16891" y="196342"/>
                  </a:lnTo>
                  <a:lnTo>
                    <a:pt x="33909" y="196342"/>
                  </a:lnTo>
                  <a:lnTo>
                    <a:pt x="33909" y="552069"/>
                  </a:lnTo>
                  <a:lnTo>
                    <a:pt x="16891" y="552069"/>
                  </a:lnTo>
                  <a:lnTo>
                    <a:pt x="16891" y="535178"/>
                  </a:lnTo>
                  <a:lnTo>
                    <a:pt x="334518" y="535178"/>
                  </a:lnTo>
                  <a:cubicBezTo>
                    <a:pt x="343916" y="535178"/>
                    <a:pt x="351409" y="542798"/>
                    <a:pt x="351409" y="552069"/>
                  </a:cubicBezTo>
                  <a:lnTo>
                    <a:pt x="351409" y="729996"/>
                  </a:lnTo>
                  <a:lnTo>
                    <a:pt x="334518" y="729996"/>
                  </a:lnTo>
                  <a:lnTo>
                    <a:pt x="321945" y="718693"/>
                  </a:lnTo>
                  <a:lnTo>
                    <a:pt x="639445" y="362966"/>
                  </a:lnTo>
                  <a:lnTo>
                    <a:pt x="652018" y="374269"/>
                  </a:lnTo>
                  <a:lnTo>
                    <a:pt x="639445" y="385572"/>
                  </a:lnTo>
                  <a:lnTo>
                    <a:pt x="321818" y="29718"/>
                  </a:lnTo>
                  <a:lnTo>
                    <a:pt x="334391" y="18415"/>
                  </a:lnTo>
                  <a:lnTo>
                    <a:pt x="351282" y="18415"/>
                  </a:lnTo>
                  <a:lnTo>
                    <a:pt x="351282" y="196342"/>
                  </a:lnTo>
                  <a:cubicBezTo>
                    <a:pt x="351282" y="205740"/>
                    <a:pt x="343662" y="213233"/>
                    <a:pt x="334391" y="213233"/>
                  </a:cubicBezTo>
                  <a:lnTo>
                    <a:pt x="16891" y="213233"/>
                  </a:lnTo>
                  <a:close/>
                </a:path>
              </a:pathLst>
            </a:custGeom>
            <a:solidFill>
              <a:srgbClr val="F79646"/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35" name="Group 35"/>
          <p:cNvGrpSpPr/>
          <p:nvPr/>
        </p:nvGrpSpPr>
        <p:grpSpPr>
          <a:xfrm rot="5400000">
            <a:off x="8103077" y="6616541"/>
            <a:ext cx="501764" cy="559029"/>
            <a:chOff x="0" y="0"/>
            <a:chExt cx="669019" cy="745372"/>
          </a:xfrm>
        </p:grpSpPr>
        <p:sp>
          <p:nvSpPr>
            <p:cNvPr id="36" name="Freeform 36"/>
            <p:cNvSpPr/>
            <p:nvPr/>
          </p:nvSpPr>
          <p:spPr>
            <a:xfrm>
              <a:off x="16891" y="16891"/>
              <a:ext cx="635254" cy="711581"/>
            </a:xfrm>
            <a:custGeom>
              <a:avLst/>
              <a:gdLst/>
              <a:ahLst/>
              <a:cxnLst/>
              <a:rect l="l" t="t" r="r" b="b"/>
              <a:pathLst>
                <a:path w="635254" h="711581">
                  <a:moveTo>
                    <a:pt x="0" y="177927"/>
                  </a:moveTo>
                  <a:lnTo>
                    <a:pt x="317627" y="177927"/>
                  </a:lnTo>
                  <a:lnTo>
                    <a:pt x="317627" y="0"/>
                  </a:lnTo>
                  <a:lnTo>
                    <a:pt x="635254" y="355854"/>
                  </a:lnTo>
                  <a:lnTo>
                    <a:pt x="317627" y="711581"/>
                  </a:lnTo>
                  <a:lnTo>
                    <a:pt x="317627" y="533654"/>
                  </a:lnTo>
                  <a:lnTo>
                    <a:pt x="0" y="5336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0" y="-1524"/>
              <a:ext cx="670433" cy="748284"/>
            </a:xfrm>
            <a:custGeom>
              <a:avLst/>
              <a:gdLst/>
              <a:ahLst/>
              <a:cxnLst/>
              <a:rect l="l" t="t" r="r" b="b"/>
              <a:pathLst>
                <a:path w="670433" h="748284">
                  <a:moveTo>
                    <a:pt x="16891" y="179451"/>
                  </a:moveTo>
                  <a:lnTo>
                    <a:pt x="334518" y="179451"/>
                  </a:lnTo>
                  <a:lnTo>
                    <a:pt x="334518" y="196342"/>
                  </a:lnTo>
                  <a:lnTo>
                    <a:pt x="317627" y="196342"/>
                  </a:lnTo>
                  <a:lnTo>
                    <a:pt x="317627" y="18415"/>
                  </a:lnTo>
                  <a:cubicBezTo>
                    <a:pt x="317627" y="11430"/>
                    <a:pt x="321945" y="5080"/>
                    <a:pt x="328549" y="2540"/>
                  </a:cubicBezTo>
                  <a:cubicBezTo>
                    <a:pt x="335153" y="0"/>
                    <a:pt x="342519" y="1905"/>
                    <a:pt x="347218" y="7112"/>
                  </a:cubicBezTo>
                  <a:lnTo>
                    <a:pt x="664718" y="362966"/>
                  </a:lnTo>
                  <a:cubicBezTo>
                    <a:pt x="670433" y="369443"/>
                    <a:pt x="670433" y="379095"/>
                    <a:pt x="664718" y="385572"/>
                  </a:cubicBezTo>
                  <a:lnTo>
                    <a:pt x="347091" y="741299"/>
                  </a:lnTo>
                  <a:cubicBezTo>
                    <a:pt x="342392" y="746506"/>
                    <a:pt x="335026" y="748284"/>
                    <a:pt x="328422" y="745871"/>
                  </a:cubicBezTo>
                  <a:cubicBezTo>
                    <a:pt x="321818" y="743458"/>
                    <a:pt x="317500" y="737108"/>
                    <a:pt x="317500" y="729996"/>
                  </a:cubicBezTo>
                  <a:lnTo>
                    <a:pt x="317500" y="552069"/>
                  </a:lnTo>
                  <a:lnTo>
                    <a:pt x="334391" y="552069"/>
                  </a:lnTo>
                  <a:lnTo>
                    <a:pt x="334391" y="568960"/>
                  </a:lnTo>
                  <a:lnTo>
                    <a:pt x="16891" y="568960"/>
                  </a:lnTo>
                  <a:cubicBezTo>
                    <a:pt x="7620" y="568960"/>
                    <a:pt x="0" y="561467"/>
                    <a:pt x="0" y="552069"/>
                  </a:cubicBezTo>
                  <a:lnTo>
                    <a:pt x="0" y="196342"/>
                  </a:lnTo>
                  <a:cubicBezTo>
                    <a:pt x="0" y="186944"/>
                    <a:pt x="7620" y="179451"/>
                    <a:pt x="16891" y="179451"/>
                  </a:cubicBezTo>
                  <a:moveTo>
                    <a:pt x="16891" y="213360"/>
                  </a:moveTo>
                  <a:lnTo>
                    <a:pt x="16891" y="196342"/>
                  </a:lnTo>
                  <a:lnTo>
                    <a:pt x="33909" y="196342"/>
                  </a:lnTo>
                  <a:lnTo>
                    <a:pt x="33909" y="552069"/>
                  </a:lnTo>
                  <a:lnTo>
                    <a:pt x="16891" y="552069"/>
                  </a:lnTo>
                  <a:lnTo>
                    <a:pt x="16891" y="535178"/>
                  </a:lnTo>
                  <a:lnTo>
                    <a:pt x="334518" y="535178"/>
                  </a:lnTo>
                  <a:cubicBezTo>
                    <a:pt x="343916" y="535178"/>
                    <a:pt x="351409" y="542798"/>
                    <a:pt x="351409" y="552069"/>
                  </a:cubicBezTo>
                  <a:lnTo>
                    <a:pt x="351409" y="729996"/>
                  </a:lnTo>
                  <a:lnTo>
                    <a:pt x="334518" y="729996"/>
                  </a:lnTo>
                  <a:lnTo>
                    <a:pt x="321945" y="718693"/>
                  </a:lnTo>
                  <a:lnTo>
                    <a:pt x="639445" y="362966"/>
                  </a:lnTo>
                  <a:lnTo>
                    <a:pt x="652018" y="374269"/>
                  </a:lnTo>
                  <a:lnTo>
                    <a:pt x="639445" y="385572"/>
                  </a:lnTo>
                  <a:lnTo>
                    <a:pt x="321818" y="29718"/>
                  </a:lnTo>
                  <a:lnTo>
                    <a:pt x="334391" y="18415"/>
                  </a:lnTo>
                  <a:lnTo>
                    <a:pt x="351282" y="18415"/>
                  </a:lnTo>
                  <a:lnTo>
                    <a:pt x="351282" y="196342"/>
                  </a:lnTo>
                  <a:cubicBezTo>
                    <a:pt x="351282" y="205740"/>
                    <a:pt x="343662" y="213233"/>
                    <a:pt x="334391" y="213233"/>
                  </a:cubicBezTo>
                  <a:lnTo>
                    <a:pt x="16891" y="213233"/>
                  </a:lnTo>
                  <a:close/>
                </a:path>
              </a:pathLst>
            </a:custGeom>
            <a:solidFill>
              <a:srgbClr val="F79646"/>
            </a:solidFill>
          </p:spPr>
          <p:txBody>
            <a:bodyPr/>
            <a:lstStyle/>
            <a:p>
              <a:endParaRPr lang="es-MX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592799" cy="10286999"/>
            <a:chOff x="0" y="0"/>
            <a:chExt cx="24790399" cy="137159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790400" cy="13716000"/>
            </a:xfrm>
            <a:custGeom>
              <a:avLst/>
              <a:gdLst/>
              <a:ahLst/>
              <a:cxnLst/>
              <a:rect l="l" t="t" r="r" b="b"/>
              <a:pathLst>
                <a:path w="24790400" h="13716000">
                  <a:moveTo>
                    <a:pt x="0" y="0"/>
                  </a:moveTo>
                  <a:lnTo>
                    <a:pt x="24790400" y="0"/>
                  </a:lnTo>
                  <a:lnTo>
                    <a:pt x="247904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A1A">
                <a:alpha val="1411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1265501"/>
            <a:ext cx="18827750" cy="2209165"/>
            <a:chOff x="0" y="0"/>
            <a:chExt cx="25103667" cy="2945553"/>
          </a:xfrm>
        </p:grpSpPr>
        <p:sp>
          <p:nvSpPr>
            <p:cNvPr id="5" name="Freeform 5"/>
            <p:cNvSpPr/>
            <p:nvPr/>
          </p:nvSpPr>
          <p:spPr>
            <a:xfrm>
              <a:off x="0" y="2480310"/>
              <a:ext cx="393319" cy="464693"/>
            </a:xfrm>
            <a:custGeom>
              <a:avLst/>
              <a:gdLst/>
              <a:ahLst/>
              <a:cxnLst/>
              <a:rect l="l" t="t" r="r" b="b"/>
              <a:pathLst>
                <a:path w="393319" h="464693">
                  <a:moveTo>
                    <a:pt x="393319" y="0"/>
                  </a:moveTo>
                  <a:lnTo>
                    <a:pt x="0" y="0"/>
                  </a:lnTo>
                  <a:lnTo>
                    <a:pt x="0" y="464693"/>
                  </a:lnTo>
                  <a:lnTo>
                    <a:pt x="393319" y="464693"/>
                  </a:lnTo>
                  <a:lnTo>
                    <a:pt x="393319" y="0"/>
                  </a:lnTo>
                  <a:close/>
                </a:path>
              </a:pathLst>
            </a:custGeom>
            <a:solidFill>
              <a:srgbClr val="1F2072">
                <a:alpha val="784"/>
              </a:srgbClr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Freeform 6"/>
            <p:cNvSpPr/>
            <p:nvPr/>
          </p:nvSpPr>
          <p:spPr>
            <a:xfrm>
              <a:off x="24104346" y="0"/>
              <a:ext cx="998855" cy="464693"/>
            </a:xfrm>
            <a:custGeom>
              <a:avLst/>
              <a:gdLst/>
              <a:ahLst/>
              <a:cxnLst/>
              <a:rect l="l" t="t" r="r" b="b"/>
              <a:pathLst>
                <a:path w="998855" h="464693">
                  <a:moveTo>
                    <a:pt x="998855" y="0"/>
                  </a:moveTo>
                  <a:lnTo>
                    <a:pt x="0" y="0"/>
                  </a:lnTo>
                  <a:lnTo>
                    <a:pt x="0" y="464693"/>
                  </a:lnTo>
                  <a:lnTo>
                    <a:pt x="998855" y="464693"/>
                  </a:lnTo>
                  <a:lnTo>
                    <a:pt x="998855" y="0"/>
                  </a:lnTo>
                  <a:close/>
                </a:path>
              </a:pathLst>
            </a:custGeom>
            <a:solidFill>
              <a:srgbClr val="1F2072">
                <a:alpha val="784"/>
              </a:srgbClr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0" y="90282"/>
            <a:ext cx="10253112" cy="2936362"/>
            <a:chOff x="0" y="0"/>
            <a:chExt cx="13670816" cy="391514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70787" cy="3915156"/>
            </a:xfrm>
            <a:custGeom>
              <a:avLst/>
              <a:gdLst/>
              <a:ahLst/>
              <a:cxnLst/>
              <a:rect l="l" t="t" r="r" b="b"/>
              <a:pathLst>
                <a:path w="13670787" h="3915156">
                  <a:moveTo>
                    <a:pt x="0" y="0"/>
                  </a:moveTo>
                  <a:lnTo>
                    <a:pt x="13670787" y="0"/>
                  </a:lnTo>
                  <a:lnTo>
                    <a:pt x="13670787" y="3915156"/>
                  </a:lnTo>
                  <a:lnTo>
                    <a:pt x="0" y="3915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96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9409741" y="3461543"/>
            <a:ext cx="1710630" cy="190499"/>
            <a:chOff x="0" y="0"/>
            <a:chExt cx="2280840" cy="25399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80793" cy="254000"/>
            </a:xfrm>
            <a:custGeom>
              <a:avLst/>
              <a:gdLst/>
              <a:ahLst/>
              <a:cxnLst/>
              <a:rect l="l" t="t" r="r" b="b"/>
              <a:pathLst>
                <a:path w="2280793" h="254000">
                  <a:moveTo>
                    <a:pt x="0" y="0"/>
                  </a:moveTo>
                  <a:lnTo>
                    <a:pt x="2280793" y="0"/>
                  </a:lnTo>
                  <a:lnTo>
                    <a:pt x="2280793" y="254000"/>
                  </a:lnTo>
                  <a:lnTo>
                    <a:pt x="0" y="25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" b="-792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648334" y="1719802"/>
            <a:ext cx="5152516" cy="674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1"/>
              </a:lnSpc>
            </a:pPr>
            <a:r>
              <a:rPr lang="en-US" sz="3550">
                <a:solidFill>
                  <a:srgbClr val="FF2768"/>
                </a:solidFill>
                <a:latin typeface="Tahoma"/>
                <a:ea typeface="Tahoma"/>
                <a:cs typeface="Tahoma"/>
                <a:sym typeface="Tahoma"/>
              </a:rPr>
              <a:t>Contexto del </a:t>
            </a:r>
            <a:r>
              <a:rPr lang="en-US" sz="3550" b="1">
                <a:solidFill>
                  <a:srgbClr val="FF2768"/>
                </a:solidFill>
                <a:latin typeface="Tahoma Bold"/>
                <a:ea typeface="Tahoma Bold"/>
                <a:cs typeface="Tahoma Bold"/>
                <a:sym typeface="Tahoma Bold"/>
              </a:rPr>
              <a:t>PROBLEMA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53251" y="-74714"/>
            <a:ext cx="1167865" cy="1252028"/>
            <a:chOff x="0" y="0"/>
            <a:chExt cx="1557153" cy="166937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57147" cy="1669415"/>
            </a:xfrm>
            <a:custGeom>
              <a:avLst/>
              <a:gdLst/>
              <a:ahLst/>
              <a:cxnLst/>
              <a:rect l="l" t="t" r="r" b="b"/>
              <a:pathLst>
                <a:path w="1557147" h="1669415">
                  <a:moveTo>
                    <a:pt x="0" y="0"/>
                  </a:moveTo>
                  <a:lnTo>
                    <a:pt x="1557147" y="0"/>
                  </a:lnTo>
                  <a:lnTo>
                    <a:pt x="1557147" y="1669415"/>
                  </a:lnTo>
                  <a:lnTo>
                    <a:pt x="0" y="1669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13844" r="-202106" b="-2248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521017" y="8855588"/>
            <a:ext cx="3933824" cy="1219199"/>
            <a:chOff x="0" y="0"/>
            <a:chExt cx="5245099" cy="162559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245100" cy="1625600"/>
            </a:xfrm>
            <a:custGeom>
              <a:avLst/>
              <a:gdLst/>
              <a:ahLst/>
              <a:cxnLst/>
              <a:rect l="l" t="t" r="r" b="b"/>
              <a:pathLst>
                <a:path w="5245100" h="1625600">
                  <a:moveTo>
                    <a:pt x="0" y="0"/>
                  </a:moveTo>
                  <a:lnTo>
                    <a:pt x="5245100" y="0"/>
                  </a:lnTo>
                  <a:lnTo>
                    <a:pt x="5245100" y="1625600"/>
                  </a:lnTo>
                  <a:lnTo>
                    <a:pt x="0" y="162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62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264063" y="161174"/>
            <a:ext cx="2519456" cy="1099196"/>
            <a:chOff x="0" y="0"/>
            <a:chExt cx="3359275" cy="1465595"/>
          </a:xfrm>
        </p:grpSpPr>
        <p:sp>
          <p:nvSpPr>
            <p:cNvPr id="17" name="Freeform 17" descr="Imagen que contiene reloj, objeto, oscuro, luz  Descripción generada automáticamente"/>
            <p:cNvSpPr/>
            <p:nvPr/>
          </p:nvSpPr>
          <p:spPr>
            <a:xfrm>
              <a:off x="0" y="0"/>
              <a:ext cx="3359277" cy="1465580"/>
            </a:xfrm>
            <a:custGeom>
              <a:avLst/>
              <a:gdLst/>
              <a:ahLst/>
              <a:cxnLst/>
              <a:rect l="l" t="t" r="r" b="b"/>
              <a:pathLst>
                <a:path w="3359277" h="1465580">
                  <a:moveTo>
                    <a:pt x="0" y="0"/>
                  </a:moveTo>
                  <a:lnTo>
                    <a:pt x="3359277" y="0"/>
                  </a:lnTo>
                  <a:lnTo>
                    <a:pt x="3359277" y="1465580"/>
                  </a:lnTo>
                  <a:lnTo>
                    <a:pt x="0" y="14655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b="-1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37183" y="3000205"/>
            <a:ext cx="8850624" cy="5757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9"/>
              </a:lnSpc>
            </a:pPr>
            <a:r>
              <a:rPr lang="en-US" sz="3600">
                <a:solidFill>
                  <a:srgbClr val="FF2768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Muchas personas quieren tatuarse, pero al no poder visualizar cómo se verá el diseño en su piel, sienten inseguridad y postergan la decisión. Esta falta de claridad genera dudas y, en muchos casos, arrepentimientos. El problema afecta sobre todo a jóvenes entre 18 y 35 años, y actualmente no existen soluciones precisas que permitan ver el resultado realista antes de tatuarse.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9478603" y="583833"/>
            <a:ext cx="8881354" cy="8881354"/>
            <a:chOff x="0" y="0"/>
            <a:chExt cx="11841805" cy="1184180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841861" cy="11841861"/>
            </a:xfrm>
            <a:custGeom>
              <a:avLst/>
              <a:gdLst/>
              <a:ahLst/>
              <a:cxnLst/>
              <a:rect l="l" t="t" r="r" b="b"/>
              <a:pathLst>
                <a:path w="11841861" h="11841861">
                  <a:moveTo>
                    <a:pt x="0" y="0"/>
                  </a:moveTo>
                  <a:lnTo>
                    <a:pt x="11841861" y="0"/>
                  </a:lnTo>
                  <a:lnTo>
                    <a:pt x="11841861" y="11841861"/>
                  </a:lnTo>
                  <a:lnTo>
                    <a:pt x="0" y="118418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592799" cy="10286999"/>
            <a:chOff x="0" y="0"/>
            <a:chExt cx="24790399" cy="137159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790400" cy="13716000"/>
            </a:xfrm>
            <a:custGeom>
              <a:avLst/>
              <a:gdLst/>
              <a:ahLst/>
              <a:cxnLst/>
              <a:rect l="l" t="t" r="r" b="b"/>
              <a:pathLst>
                <a:path w="24790400" h="13716000">
                  <a:moveTo>
                    <a:pt x="0" y="0"/>
                  </a:moveTo>
                  <a:lnTo>
                    <a:pt x="24790400" y="0"/>
                  </a:lnTo>
                  <a:lnTo>
                    <a:pt x="247904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A1A">
                <a:alpha val="1411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578291" y="3594717"/>
            <a:ext cx="6303162" cy="5461216"/>
            <a:chOff x="0" y="0"/>
            <a:chExt cx="8404216" cy="728162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404225" cy="7281672"/>
            </a:xfrm>
            <a:custGeom>
              <a:avLst/>
              <a:gdLst/>
              <a:ahLst/>
              <a:cxnLst/>
              <a:rect l="l" t="t" r="r" b="b"/>
              <a:pathLst>
                <a:path w="8404225" h="7281672">
                  <a:moveTo>
                    <a:pt x="0" y="0"/>
                  </a:moveTo>
                  <a:lnTo>
                    <a:pt x="8404225" y="0"/>
                  </a:lnTo>
                  <a:lnTo>
                    <a:pt x="8404225" y="7281672"/>
                  </a:lnTo>
                  <a:lnTo>
                    <a:pt x="0" y="72816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16027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134" y="1203641"/>
            <a:ext cx="18827750" cy="2209165"/>
            <a:chOff x="0" y="0"/>
            <a:chExt cx="25103667" cy="2945553"/>
          </a:xfrm>
        </p:grpSpPr>
        <p:sp>
          <p:nvSpPr>
            <p:cNvPr id="7" name="Freeform 7"/>
            <p:cNvSpPr/>
            <p:nvPr/>
          </p:nvSpPr>
          <p:spPr>
            <a:xfrm>
              <a:off x="0" y="2480310"/>
              <a:ext cx="393319" cy="464693"/>
            </a:xfrm>
            <a:custGeom>
              <a:avLst/>
              <a:gdLst/>
              <a:ahLst/>
              <a:cxnLst/>
              <a:rect l="l" t="t" r="r" b="b"/>
              <a:pathLst>
                <a:path w="393319" h="464693">
                  <a:moveTo>
                    <a:pt x="393319" y="0"/>
                  </a:moveTo>
                  <a:lnTo>
                    <a:pt x="0" y="0"/>
                  </a:lnTo>
                  <a:lnTo>
                    <a:pt x="0" y="464693"/>
                  </a:lnTo>
                  <a:lnTo>
                    <a:pt x="393319" y="464693"/>
                  </a:lnTo>
                  <a:lnTo>
                    <a:pt x="393319" y="0"/>
                  </a:lnTo>
                  <a:close/>
                </a:path>
              </a:pathLst>
            </a:custGeom>
            <a:solidFill>
              <a:srgbClr val="1F2072">
                <a:alpha val="784"/>
              </a:srgbClr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8" name="Freeform 8"/>
            <p:cNvSpPr/>
            <p:nvPr/>
          </p:nvSpPr>
          <p:spPr>
            <a:xfrm>
              <a:off x="24104346" y="0"/>
              <a:ext cx="998855" cy="464693"/>
            </a:xfrm>
            <a:custGeom>
              <a:avLst/>
              <a:gdLst/>
              <a:ahLst/>
              <a:cxnLst/>
              <a:rect l="l" t="t" r="r" b="b"/>
              <a:pathLst>
                <a:path w="998855" h="464693">
                  <a:moveTo>
                    <a:pt x="998855" y="0"/>
                  </a:moveTo>
                  <a:lnTo>
                    <a:pt x="0" y="0"/>
                  </a:lnTo>
                  <a:lnTo>
                    <a:pt x="0" y="464693"/>
                  </a:lnTo>
                  <a:lnTo>
                    <a:pt x="998855" y="464693"/>
                  </a:lnTo>
                  <a:lnTo>
                    <a:pt x="998855" y="0"/>
                  </a:lnTo>
                  <a:close/>
                </a:path>
              </a:pathLst>
            </a:custGeom>
            <a:solidFill>
              <a:srgbClr val="1F2072">
                <a:alpha val="784"/>
              </a:srgbClr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-4134" y="28422"/>
            <a:ext cx="10253112" cy="2936362"/>
            <a:chOff x="0" y="0"/>
            <a:chExt cx="13670816" cy="391514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670787" cy="3915156"/>
            </a:xfrm>
            <a:custGeom>
              <a:avLst/>
              <a:gdLst/>
              <a:ahLst/>
              <a:cxnLst/>
              <a:rect l="l" t="t" r="r" b="b"/>
              <a:pathLst>
                <a:path w="13670787" h="3915156">
                  <a:moveTo>
                    <a:pt x="0" y="0"/>
                  </a:moveTo>
                  <a:lnTo>
                    <a:pt x="13670787" y="0"/>
                  </a:lnTo>
                  <a:lnTo>
                    <a:pt x="13670787" y="3915156"/>
                  </a:lnTo>
                  <a:lnTo>
                    <a:pt x="0" y="3915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96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595018" y="7862741"/>
            <a:ext cx="915669" cy="260350"/>
            <a:chOff x="0" y="0"/>
            <a:chExt cx="1220892" cy="3471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20724" cy="346456"/>
            </a:xfrm>
            <a:custGeom>
              <a:avLst/>
              <a:gdLst/>
              <a:ahLst/>
              <a:cxnLst/>
              <a:rect l="l" t="t" r="r" b="b"/>
              <a:pathLst>
                <a:path w="1220724" h="346456">
                  <a:moveTo>
                    <a:pt x="1220724" y="346456"/>
                  </a:moveTo>
                  <a:lnTo>
                    <a:pt x="0" y="346456"/>
                  </a:lnTo>
                  <a:lnTo>
                    <a:pt x="0" y="0"/>
                  </a:lnTo>
                  <a:lnTo>
                    <a:pt x="1220724" y="0"/>
                  </a:lnTo>
                  <a:lnTo>
                    <a:pt x="1220724" y="346456"/>
                  </a:lnTo>
                  <a:close/>
                </a:path>
              </a:pathLst>
            </a:custGeom>
            <a:solidFill>
              <a:srgbClr val="D09EFF">
                <a:alpha val="52941"/>
              </a:srgbClr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788386" y="9479751"/>
            <a:ext cx="915669" cy="260350"/>
            <a:chOff x="0" y="0"/>
            <a:chExt cx="1220892" cy="3471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20724" cy="346456"/>
            </a:xfrm>
            <a:custGeom>
              <a:avLst/>
              <a:gdLst/>
              <a:ahLst/>
              <a:cxnLst/>
              <a:rect l="l" t="t" r="r" b="b"/>
              <a:pathLst>
                <a:path w="1220724" h="346456">
                  <a:moveTo>
                    <a:pt x="1220724" y="346456"/>
                  </a:moveTo>
                  <a:lnTo>
                    <a:pt x="0" y="346456"/>
                  </a:lnTo>
                  <a:lnTo>
                    <a:pt x="0" y="0"/>
                  </a:lnTo>
                  <a:lnTo>
                    <a:pt x="1220724" y="0"/>
                  </a:lnTo>
                  <a:lnTo>
                    <a:pt x="1220724" y="346456"/>
                  </a:lnTo>
                  <a:close/>
                </a:path>
              </a:pathLst>
            </a:custGeom>
            <a:solidFill>
              <a:srgbClr val="05E3F9">
                <a:alpha val="78431"/>
              </a:srgbClr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607718" y="8855588"/>
            <a:ext cx="915669" cy="260350"/>
            <a:chOff x="0" y="0"/>
            <a:chExt cx="1220892" cy="3471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20724" cy="346456"/>
            </a:xfrm>
            <a:custGeom>
              <a:avLst/>
              <a:gdLst/>
              <a:ahLst/>
              <a:cxnLst/>
              <a:rect l="l" t="t" r="r" b="b"/>
              <a:pathLst>
                <a:path w="1220724" h="346456">
                  <a:moveTo>
                    <a:pt x="1220724" y="346456"/>
                  </a:moveTo>
                  <a:lnTo>
                    <a:pt x="0" y="346456"/>
                  </a:lnTo>
                  <a:lnTo>
                    <a:pt x="0" y="0"/>
                  </a:lnTo>
                  <a:lnTo>
                    <a:pt x="1220724" y="0"/>
                  </a:lnTo>
                  <a:lnTo>
                    <a:pt x="1220724" y="346456"/>
                  </a:lnTo>
                  <a:close/>
                </a:path>
              </a:pathLst>
            </a:custGeom>
            <a:solidFill>
              <a:srgbClr val="D09EFF">
                <a:alpha val="52941"/>
              </a:srgbClr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9405607" y="3399683"/>
            <a:ext cx="1710630" cy="190499"/>
            <a:chOff x="0" y="0"/>
            <a:chExt cx="2280840" cy="25399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280793" cy="254000"/>
            </a:xfrm>
            <a:custGeom>
              <a:avLst/>
              <a:gdLst/>
              <a:ahLst/>
              <a:cxnLst/>
              <a:rect l="l" t="t" r="r" b="b"/>
              <a:pathLst>
                <a:path w="2280793" h="254000">
                  <a:moveTo>
                    <a:pt x="0" y="0"/>
                  </a:moveTo>
                  <a:lnTo>
                    <a:pt x="2280793" y="0"/>
                  </a:lnTo>
                  <a:lnTo>
                    <a:pt x="2280793" y="254000"/>
                  </a:lnTo>
                  <a:lnTo>
                    <a:pt x="0" y="25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2" b="-792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08048" y="2696893"/>
            <a:ext cx="1571049" cy="188926"/>
            <a:chOff x="0" y="0"/>
            <a:chExt cx="2094732" cy="25190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094738" cy="251841"/>
            </a:xfrm>
            <a:custGeom>
              <a:avLst/>
              <a:gdLst/>
              <a:ahLst/>
              <a:cxnLst/>
              <a:rect l="l" t="t" r="r" b="b"/>
              <a:pathLst>
                <a:path w="2094738" h="251841">
                  <a:moveTo>
                    <a:pt x="2094738" y="251841"/>
                  </a:moveTo>
                  <a:lnTo>
                    <a:pt x="0" y="251841"/>
                  </a:lnTo>
                  <a:lnTo>
                    <a:pt x="0" y="0"/>
                  </a:lnTo>
                  <a:lnTo>
                    <a:pt x="2094738" y="0"/>
                  </a:lnTo>
                  <a:lnTo>
                    <a:pt x="2094738" y="2518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7626485" y="2037820"/>
            <a:ext cx="9642208" cy="6279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3200">
                <a:solidFill>
                  <a:srgbClr val="FF2768"/>
                </a:solidFill>
                <a:latin typeface="Arial"/>
                <a:ea typeface="Arial"/>
                <a:cs typeface="Arial"/>
                <a:sym typeface="Arial"/>
              </a:rPr>
              <a:t>Proponemos una app de que permita transforma la experiencia del tatuaje para clientes y tatuadores. Permitiendo visualización en tiempo real del tatuaje sobre su piel, chat con inteligencia artificial para co-diseñar el tatuaje ideal, gestión de citas con recordatorios y seguimiento. Y para los tatuadores contaran con un dashboard con métricas clave: citas, ingresos mensuales, clientes recurrentes. asistente IA para mejorar diseños y propuestas, agenda integrada con control de disponibilidad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66857" y="683357"/>
            <a:ext cx="7842884" cy="2035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52"/>
              </a:lnSpc>
            </a:pPr>
            <a:r>
              <a:rPr lang="en-US" sz="5400" b="1">
                <a:solidFill>
                  <a:srgbClr val="FF2768"/>
                </a:solidFill>
                <a:latin typeface="Arial Bold"/>
                <a:ea typeface="Arial Bold"/>
                <a:cs typeface="Arial Bold"/>
                <a:sym typeface="Arial Bold"/>
              </a:rPr>
              <a:t>¿CÓMO DEBERÍA SER?</a:t>
            </a:r>
          </a:p>
        </p:txBody>
      </p: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3933219" y="793857"/>
            <a:ext cx="1232440" cy="1128203"/>
            <a:chOff x="0" y="0"/>
            <a:chExt cx="1643253" cy="150427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643253" cy="1504315"/>
            </a:xfrm>
            <a:custGeom>
              <a:avLst/>
              <a:gdLst/>
              <a:ahLst/>
              <a:cxnLst/>
              <a:rect l="l" t="t" r="r" b="b"/>
              <a:pathLst>
                <a:path w="1643253" h="1504315">
                  <a:moveTo>
                    <a:pt x="0" y="0"/>
                  </a:moveTo>
                  <a:lnTo>
                    <a:pt x="1643253" y="0"/>
                  </a:lnTo>
                  <a:lnTo>
                    <a:pt x="1643253" y="1504315"/>
                  </a:lnTo>
                  <a:lnTo>
                    <a:pt x="0" y="15043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7130" r="-170982" b="3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3249652" y="8660847"/>
            <a:ext cx="3933824" cy="1219199"/>
            <a:chOff x="0" y="0"/>
            <a:chExt cx="5245099" cy="162559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245100" cy="1625600"/>
            </a:xfrm>
            <a:custGeom>
              <a:avLst/>
              <a:gdLst/>
              <a:ahLst/>
              <a:cxnLst/>
              <a:rect l="l" t="t" r="r" b="b"/>
              <a:pathLst>
                <a:path w="5245100" h="1625600">
                  <a:moveTo>
                    <a:pt x="0" y="0"/>
                  </a:moveTo>
                  <a:lnTo>
                    <a:pt x="5245100" y="0"/>
                  </a:lnTo>
                  <a:lnTo>
                    <a:pt x="5245100" y="1625600"/>
                  </a:lnTo>
                  <a:lnTo>
                    <a:pt x="0" y="162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-62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15058607" y="1026265"/>
            <a:ext cx="2196844" cy="958446"/>
            <a:chOff x="0" y="0"/>
            <a:chExt cx="2929125" cy="1277928"/>
          </a:xfrm>
        </p:grpSpPr>
        <p:sp>
          <p:nvSpPr>
            <p:cNvPr id="28" name="Freeform 28" descr="Imagen que contiene reloj, objeto, oscuro, luz  Descripción generada automáticamente"/>
            <p:cNvSpPr/>
            <p:nvPr/>
          </p:nvSpPr>
          <p:spPr>
            <a:xfrm>
              <a:off x="0" y="0"/>
              <a:ext cx="2929128" cy="1277874"/>
            </a:xfrm>
            <a:custGeom>
              <a:avLst/>
              <a:gdLst/>
              <a:ahLst/>
              <a:cxnLst/>
              <a:rect l="l" t="t" r="r" b="b"/>
              <a:pathLst>
                <a:path w="2929128" h="1277874">
                  <a:moveTo>
                    <a:pt x="0" y="0"/>
                  </a:moveTo>
                  <a:lnTo>
                    <a:pt x="2929128" y="0"/>
                  </a:lnTo>
                  <a:lnTo>
                    <a:pt x="2929128" y="1277874"/>
                  </a:lnTo>
                  <a:lnTo>
                    <a:pt x="0" y="1277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b="-4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592799" cy="10286999"/>
            <a:chOff x="0" y="0"/>
            <a:chExt cx="24790399" cy="137159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790400" cy="13716000"/>
            </a:xfrm>
            <a:custGeom>
              <a:avLst/>
              <a:gdLst/>
              <a:ahLst/>
              <a:cxnLst/>
              <a:rect l="l" t="t" r="r" b="b"/>
              <a:pathLst>
                <a:path w="24790400" h="13716000">
                  <a:moveTo>
                    <a:pt x="0" y="0"/>
                  </a:moveTo>
                  <a:lnTo>
                    <a:pt x="24790400" y="0"/>
                  </a:lnTo>
                  <a:lnTo>
                    <a:pt x="247904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A1A">
                <a:alpha val="1411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1203641"/>
            <a:ext cx="18827750" cy="2209165"/>
            <a:chOff x="0" y="0"/>
            <a:chExt cx="25103667" cy="2945553"/>
          </a:xfrm>
        </p:grpSpPr>
        <p:sp>
          <p:nvSpPr>
            <p:cNvPr id="5" name="Freeform 5"/>
            <p:cNvSpPr/>
            <p:nvPr/>
          </p:nvSpPr>
          <p:spPr>
            <a:xfrm>
              <a:off x="0" y="2480310"/>
              <a:ext cx="393319" cy="464693"/>
            </a:xfrm>
            <a:custGeom>
              <a:avLst/>
              <a:gdLst/>
              <a:ahLst/>
              <a:cxnLst/>
              <a:rect l="l" t="t" r="r" b="b"/>
              <a:pathLst>
                <a:path w="393319" h="464693">
                  <a:moveTo>
                    <a:pt x="393319" y="0"/>
                  </a:moveTo>
                  <a:lnTo>
                    <a:pt x="0" y="0"/>
                  </a:lnTo>
                  <a:lnTo>
                    <a:pt x="0" y="464693"/>
                  </a:lnTo>
                  <a:lnTo>
                    <a:pt x="393319" y="464693"/>
                  </a:lnTo>
                  <a:lnTo>
                    <a:pt x="393319" y="0"/>
                  </a:lnTo>
                  <a:close/>
                </a:path>
              </a:pathLst>
            </a:custGeom>
            <a:solidFill>
              <a:srgbClr val="1F2072">
                <a:alpha val="784"/>
              </a:srgbClr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Freeform 6"/>
            <p:cNvSpPr/>
            <p:nvPr/>
          </p:nvSpPr>
          <p:spPr>
            <a:xfrm>
              <a:off x="24104346" y="0"/>
              <a:ext cx="998855" cy="464693"/>
            </a:xfrm>
            <a:custGeom>
              <a:avLst/>
              <a:gdLst/>
              <a:ahLst/>
              <a:cxnLst/>
              <a:rect l="l" t="t" r="r" b="b"/>
              <a:pathLst>
                <a:path w="998855" h="464693">
                  <a:moveTo>
                    <a:pt x="998855" y="0"/>
                  </a:moveTo>
                  <a:lnTo>
                    <a:pt x="0" y="0"/>
                  </a:lnTo>
                  <a:lnTo>
                    <a:pt x="0" y="464693"/>
                  </a:lnTo>
                  <a:lnTo>
                    <a:pt x="998855" y="464693"/>
                  </a:lnTo>
                  <a:lnTo>
                    <a:pt x="998855" y="0"/>
                  </a:lnTo>
                  <a:close/>
                </a:path>
              </a:pathLst>
            </a:custGeom>
            <a:solidFill>
              <a:srgbClr val="1F2072">
                <a:alpha val="784"/>
              </a:srgbClr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0" y="1632134"/>
            <a:ext cx="545123" cy="168542"/>
            <a:chOff x="0" y="0"/>
            <a:chExt cx="726831" cy="22472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26821" cy="224663"/>
            </a:xfrm>
            <a:custGeom>
              <a:avLst/>
              <a:gdLst/>
              <a:ahLst/>
              <a:cxnLst/>
              <a:rect l="l" t="t" r="r" b="b"/>
              <a:pathLst>
                <a:path w="726821" h="224663">
                  <a:moveTo>
                    <a:pt x="0" y="0"/>
                  </a:moveTo>
                  <a:lnTo>
                    <a:pt x="726821" y="0"/>
                  </a:lnTo>
                  <a:lnTo>
                    <a:pt x="726821" y="224663"/>
                  </a:lnTo>
                  <a:lnTo>
                    <a:pt x="0" y="224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706" b="-26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795266" y="8151322"/>
            <a:ext cx="915669" cy="260350"/>
            <a:chOff x="0" y="0"/>
            <a:chExt cx="1220892" cy="3471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20724" cy="346456"/>
            </a:xfrm>
            <a:custGeom>
              <a:avLst/>
              <a:gdLst/>
              <a:ahLst/>
              <a:cxnLst/>
              <a:rect l="l" t="t" r="r" b="b"/>
              <a:pathLst>
                <a:path w="1220724" h="346456">
                  <a:moveTo>
                    <a:pt x="1220724" y="346456"/>
                  </a:moveTo>
                  <a:lnTo>
                    <a:pt x="0" y="346456"/>
                  </a:lnTo>
                  <a:lnTo>
                    <a:pt x="0" y="0"/>
                  </a:lnTo>
                  <a:lnTo>
                    <a:pt x="1220724" y="0"/>
                  </a:lnTo>
                  <a:lnTo>
                    <a:pt x="1220724" y="346456"/>
                  </a:lnTo>
                  <a:close/>
                </a:path>
              </a:pathLst>
            </a:custGeom>
            <a:solidFill>
              <a:srgbClr val="D09EFF">
                <a:alpha val="52941"/>
              </a:srgbClr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807967" y="8649284"/>
            <a:ext cx="915669" cy="260350"/>
            <a:chOff x="0" y="0"/>
            <a:chExt cx="1220892" cy="3471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20724" cy="346456"/>
            </a:xfrm>
            <a:custGeom>
              <a:avLst/>
              <a:gdLst/>
              <a:ahLst/>
              <a:cxnLst/>
              <a:rect l="l" t="t" r="r" b="b"/>
              <a:pathLst>
                <a:path w="1220724" h="346456">
                  <a:moveTo>
                    <a:pt x="1220724" y="346456"/>
                  </a:moveTo>
                  <a:lnTo>
                    <a:pt x="0" y="346456"/>
                  </a:lnTo>
                  <a:lnTo>
                    <a:pt x="0" y="0"/>
                  </a:lnTo>
                  <a:lnTo>
                    <a:pt x="1220724" y="0"/>
                  </a:lnTo>
                  <a:lnTo>
                    <a:pt x="1220724" y="346456"/>
                  </a:lnTo>
                  <a:close/>
                </a:path>
              </a:pathLst>
            </a:custGeom>
            <a:solidFill>
              <a:srgbClr val="05E3F9">
                <a:alpha val="78431"/>
              </a:srgbClr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807967" y="9144168"/>
            <a:ext cx="915669" cy="260350"/>
            <a:chOff x="0" y="0"/>
            <a:chExt cx="1220892" cy="3471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20724" cy="346456"/>
            </a:xfrm>
            <a:custGeom>
              <a:avLst/>
              <a:gdLst/>
              <a:ahLst/>
              <a:cxnLst/>
              <a:rect l="l" t="t" r="r" b="b"/>
              <a:pathLst>
                <a:path w="1220724" h="346456">
                  <a:moveTo>
                    <a:pt x="1220724" y="346456"/>
                  </a:moveTo>
                  <a:lnTo>
                    <a:pt x="0" y="346456"/>
                  </a:lnTo>
                  <a:lnTo>
                    <a:pt x="0" y="0"/>
                  </a:lnTo>
                  <a:lnTo>
                    <a:pt x="1220724" y="0"/>
                  </a:lnTo>
                  <a:lnTo>
                    <a:pt x="1220724" y="346456"/>
                  </a:lnTo>
                  <a:close/>
                </a:path>
              </a:pathLst>
            </a:custGeom>
            <a:solidFill>
              <a:srgbClr val="D09EFF">
                <a:alpha val="52941"/>
              </a:srgbClr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409741" y="3399683"/>
            <a:ext cx="1710630" cy="190499"/>
            <a:chOff x="0" y="0"/>
            <a:chExt cx="2280840" cy="25399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280793" cy="254000"/>
            </a:xfrm>
            <a:custGeom>
              <a:avLst/>
              <a:gdLst/>
              <a:ahLst/>
              <a:cxnLst/>
              <a:rect l="l" t="t" r="r" b="b"/>
              <a:pathLst>
                <a:path w="2280793" h="254000">
                  <a:moveTo>
                    <a:pt x="0" y="0"/>
                  </a:moveTo>
                  <a:lnTo>
                    <a:pt x="2280793" y="0"/>
                  </a:lnTo>
                  <a:lnTo>
                    <a:pt x="2280793" y="254000"/>
                  </a:lnTo>
                  <a:lnTo>
                    <a:pt x="0" y="25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" b="-792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43105" y="2002692"/>
            <a:ext cx="1943735" cy="108585"/>
            <a:chOff x="0" y="0"/>
            <a:chExt cx="2591647" cy="14478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591054" cy="144272"/>
            </a:xfrm>
            <a:custGeom>
              <a:avLst/>
              <a:gdLst/>
              <a:ahLst/>
              <a:cxnLst/>
              <a:rect l="l" t="t" r="r" b="b"/>
              <a:pathLst>
                <a:path w="2591054" h="144272">
                  <a:moveTo>
                    <a:pt x="2591054" y="144272"/>
                  </a:moveTo>
                  <a:lnTo>
                    <a:pt x="0" y="144272"/>
                  </a:lnTo>
                  <a:lnTo>
                    <a:pt x="0" y="0"/>
                  </a:lnTo>
                  <a:lnTo>
                    <a:pt x="2591054" y="0"/>
                  </a:lnTo>
                  <a:lnTo>
                    <a:pt x="2591054" y="1442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843105" y="2642554"/>
            <a:ext cx="16602074" cy="6267449"/>
            <a:chOff x="0" y="0"/>
            <a:chExt cx="22136099" cy="835659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2136100" cy="8356600"/>
            </a:xfrm>
            <a:custGeom>
              <a:avLst/>
              <a:gdLst/>
              <a:ahLst/>
              <a:cxnLst/>
              <a:rect l="l" t="t" r="r" b="b"/>
              <a:pathLst>
                <a:path w="22136100" h="8356600">
                  <a:moveTo>
                    <a:pt x="0" y="0"/>
                  </a:moveTo>
                  <a:lnTo>
                    <a:pt x="22136100" y="0"/>
                  </a:lnTo>
                  <a:lnTo>
                    <a:pt x="22136100" y="8356600"/>
                  </a:lnTo>
                  <a:lnTo>
                    <a:pt x="0" y="8356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131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830405" y="960938"/>
            <a:ext cx="9707245" cy="99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6250" b="1">
                <a:solidFill>
                  <a:srgbClr val="FF2768"/>
                </a:solidFill>
                <a:latin typeface="Arial Bold"/>
                <a:ea typeface="Arial Bold"/>
                <a:cs typeface="Arial Bold"/>
                <a:sym typeface="Arial Bold"/>
              </a:rPr>
              <a:t>PROTOTIPO A DETALLE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37220" y="721559"/>
            <a:ext cx="3317240" cy="38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1">
                <a:solidFill>
                  <a:srgbClr val="FF2768"/>
                </a:solidFill>
                <a:latin typeface="Arial Bold"/>
                <a:ea typeface="Arial Bold"/>
                <a:cs typeface="Arial Bold"/>
                <a:sym typeface="Arial Bold"/>
              </a:rPr>
              <a:t>SOLUCIÓN GENERAL</a:t>
            </a:r>
          </a:p>
        </p:txBody>
      </p: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3933219" y="940985"/>
            <a:ext cx="1210137" cy="981075"/>
            <a:chOff x="0" y="0"/>
            <a:chExt cx="1613516" cy="13081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613535" cy="1308100"/>
            </a:xfrm>
            <a:custGeom>
              <a:avLst/>
              <a:gdLst/>
              <a:ahLst/>
              <a:cxnLst/>
              <a:rect l="l" t="t" r="r" b="b"/>
              <a:pathLst>
                <a:path w="1613535" h="1308100">
                  <a:moveTo>
                    <a:pt x="0" y="0"/>
                  </a:moveTo>
                  <a:lnTo>
                    <a:pt x="1613535" y="0"/>
                  </a:lnTo>
                  <a:lnTo>
                    <a:pt x="1613535" y="1308100"/>
                  </a:lnTo>
                  <a:lnTo>
                    <a:pt x="0" y="1308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6796" r="-175975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5069791" y="912396"/>
            <a:ext cx="2408664" cy="1050860"/>
            <a:chOff x="0" y="0"/>
            <a:chExt cx="3211552" cy="1401147"/>
          </a:xfrm>
        </p:grpSpPr>
        <p:sp>
          <p:nvSpPr>
            <p:cNvPr id="26" name="Freeform 26" descr="Imagen que contiene reloj, objeto, oscuro, luz  Descripción generada automáticamente"/>
            <p:cNvSpPr/>
            <p:nvPr/>
          </p:nvSpPr>
          <p:spPr>
            <a:xfrm>
              <a:off x="0" y="0"/>
              <a:ext cx="3211576" cy="1401191"/>
            </a:xfrm>
            <a:custGeom>
              <a:avLst/>
              <a:gdLst/>
              <a:ahLst/>
              <a:cxnLst/>
              <a:rect l="l" t="t" r="r" b="b"/>
              <a:pathLst>
                <a:path w="3211576" h="1401191">
                  <a:moveTo>
                    <a:pt x="0" y="0"/>
                  </a:moveTo>
                  <a:lnTo>
                    <a:pt x="3211576" y="0"/>
                  </a:lnTo>
                  <a:lnTo>
                    <a:pt x="3211576" y="1401191"/>
                  </a:lnTo>
                  <a:lnTo>
                    <a:pt x="0" y="14011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b="3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592799" cy="10286999"/>
            <a:chOff x="0" y="0"/>
            <a:chExt cx="24790399" cy="137159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790400" cy="13716000"/>
            </a:xfrm>
            <a:custGeom>
              <a:avLst/>
              <a:gdLst/>
              <a:ahLst/>
              <a:cxnLst/>
              <a:rect l="l" t="t" r="r" b="b"/>
              <a:pathLst>
                <a:path w="24790400" h="13716000">
                  <a:moveTo>
                    <a:pt x="0" y="0"/>
                  </a:moveTo>
                  <a:lnTo>
                    <a:pt x="24790400" y="0"/>
                  </a:lnTo>
                  <a:lnTo>
                    <a:pt x="247904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A1A">
                <a:alpha val="1411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1175219"/>
            <a:ext cx="18827750" cy="2209165"/>
            <a:chOff x="0" y="0"/>
            <a:chExt cx="25103667" cy="2945553"/>
          </a:xfrm>
        </p:grpSpPr>
        <p:sp>
          <p:nvSpPr>
            <p:cNvPr id="5" name="Freeform 5"/>
            <p:cNvSpPr/>
            <p:nvPr/>
          </p:nvSpPr>
          <p:spPr>
            <a:xfrm>
              <a:off x="0" y="2480310"/>
              <a:ext cx="393319" cy="464693"/>
            </a:xfrm>
            <a:custGeom>
              <a:avLst/>
              <a:gdLst/>
              <a:ahLst/>
              <a:cxnLst/>
              <a:rect l="l" t="t" r="r" b="b"/>
              <a:pathLst>
                <a:path w="393319" h="464693">
                  <a:moveTo>
                    <a:pt x="393319" y="0"/>
                  </a:moveTo>
                  <a:lnTo>
                    <a:pt x="0" y="0"/>
                  </a:lnTo>
                  <a:lnTo>
                    <a:pt x="0" y="464693"/>
                  </a:lnTo>
                  <a:lnTo>
                    <a:pt x="393319" y="464693"/>
                  </a:lnTo>
                  <a:lnTo>
                    <a:pt x="393319" y="0"/>
                  </a:lnTo>
                  <a:close/>
                </a:path>
              </a:pathLst>
            </a:custGeom>
            <a:solidFill>
              <a:srgbClr val="1F2072">
                <a:alpha val="784"/>
              </a:srgbClr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Freeform 6"/>
            <p:cNvSpPr/>
            <p:nvPr/>
          </p:nvSpPr>
          <p:spPr>
            <a:xfrm>
              <a:off x="24104346" y="0"/>
              <a:ext cx="998855" cy="464693"/>
            </a:xfrm>
            <a:custGeom>
              <a:avLst/>
              <a:gdLst/>
              <a:ahLst/>
              <a:cxnLst/>
              <a:rect l="l" t="t" r="r" b="b"/>
              <a:pathLst>
                <a:path w="998855" h="464693">
                  <a:moveTo>
                    <a:pt x="998855" y="0"/>
                  </a:moveTo>
                  <a:lnTo>
                    <a:pt x="0" y="0"/>
                  </a:lnTo>
                  <a:lnTo>
                    <a:pt x="0" y="464693"/>
                  </a:lnTo>
                  <a:lnTo>
                    <a:pt x="998855" y="464693"/>
                  </a:lnTo>
                  <a:lnTo>
                    <a:pt x="998855" y="0"/>
                  </a:lnTo>
                  <a:close/>
                </a:path>
              </a:pathLst>
            </a:custGeom>
            <a:solidFill>
              <a:srgbClr val="1F2072">
                <a:alpha val="784"/>
              </a:srgbClr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0" y="0"/>
            <a:ext cx="10253112" cy="2936362"/>
            <a:chOff x="0" y="0"/>
            <a:chExt cx="13670816" cy="391514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70787" cy="3915156"/>
            </a:xfrm>
            <a:custGeom>
              <a:avLst/>
              <a:gdLst/>
              <a:ahLst/>
              <a:cxnLst/>
              <a:rect l="l" t="t" r="r" b="b"/>
              <a:pathLst>
                <a:path w="13670787" h="3915156">
                  <a:moveTo>
                    <a:pt x="0" y="0"/>
                  </a:moveTo>
                  <a:lnTo>
                    <a:pt x="13670787" y="0"/>
                  </a:lnTo>
                  <a:lnTo>
                    <a:pt x="13670787" y="3915156"/>
                  </a:lnTo>
                  <a:lnTo>
                    <a:pt x="0" y="3915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96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444829" y="7835859"/>
            <a:ext cx="915669" cy="260350"/>
            <a:chOff x="0" y="0"/>
            <a:chExt cx="1220892" cy="3471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20724" cy="346456"/>
            </a:xfrm>
            <a:custGeom>
              <a:avLst/>
              <a:gdLst/>
              <a:ahLst/>
              <a:cxnLst/>
              <a:rect l="l" t="t" r="r" b="b"/>
              <a:pathLst>
                <a:path w="1220724" h="346456">
                  <a:moveTo>
                    <a:pt x="1220724" y="346456"/>
                  </a:moveTo>
                  <a:lnTo>
                    <a:pt x="0" y="346456"/>
                  </a:lnTo>
                  <a:lnTo>
                    <a:pt x="0" y="0"/>
                  </a:lnTo>
                  <a:lnTo>
                    <a:pt x="1220724" y="0"/>
                  </a:lnTo>
                  <a:lnTo>
                    <a:pt x="1220724" y="346456"/>
                  </a:lnTo>
                  <a:close/>
                </a:path>
              </a:pathLst>
            </a:custGeom>
            <a:solidFill>
              <a:srgbClr val="D09EFF">
                <a:alpha val="52941"/>
              </a:srgbClr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457531" y="8333821"/>
            <a:ext cx="915669" cy="260350"/>
            <a:chOff x="0" y="0"/>
            <a:chExt cx="1220892" cy="3471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20724" cy="346456"/>
            </a:xfrm>
            <a:custGeom>
              <a:avLst/>
              <a:gdLst/>
              <a:ahLst/>
              <a:cxnLst/>
              <a:rect l="l" t="t" r="r" b="b"/>
              <a:pathLst>
                <a:path w="1220724" h="346456">
                  <a:moveTo>
                    <a:pt x="1220724" y="346456"/>
                  </a:moveTo>
                  <a:lnTo>
                    <a:pt x="0" y="346456"/>
                  </a:lnTo>
                  <a:lnTo>
                    <a:pt x="0" y="0"/>
                  </a:lnTo>
                  <a:lnTo>
                    <a:pt x="1220724" y="0"/>
                  </a:lnTo>
                  <a:lnTo>
                    <a:pt x="1220724" y="346456"/>
                  </a:lnTo>
                  <a:close/>
                </a:path>
              </a:pathLst>
            </a:custGeom>
            <a:solidFill>
              <a:srgbClr val="05E3F9">
                <a:alpha val="78431"/>
              </a:srgbClr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457531" y="8828704"/>
            <a:ext cx="915669" cy="260350"/>
            <a:chOff x="0" y="0"/>
            <a:chExt cx="1220892" cy="3471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20724" cy="346456"/>
            </a:xfrm>
            <a:custGeom>
              <a:avLst/>
              <a:gdLst/>
              <a:ahLst/>
              <a:cxnLst/>
              <a:rect l="l" t="t" r="r" b="b"/>
              <a:pathLst>
                <a:path w="1220724" h="346456">
                  <a:moveTo>
                    <a:pt x="1220724" y="346456"/>
                  </a:moveTo>
                  <a:lnTo>
                    <a:pt x="0" y="346456"/>
                  </a:lnTo>
                  <a:lnTo>
                    <a:pt x="0" y="0"/>
                  </a:lnTo>
                  <a:lnTo>
                    <a:pt x="1220724" y="0"/>
                  </a:lnTo>
                  <a:lnTo>
                    <a:pt x="1220724" y="346456"/>
                  </a:lnTo>
                  <a:close/>
                </a:path>
              </a:pathLst>
            </a:custGeom>
            <a:solidFill>
              <a:srgbClr val="D09EFF">
                <a:alpha val="52941"/>
              </a:srgbClr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7809913" y="2047185"/>
            <a:ext cx="1710630" cy="190499"/>
            <a:chOff x="0" y="0"/>
            <a:chExt cx="2280840" cy="25399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280793" cy="254000"/>
            </a:xfrm>
            <a:custGeom>
              <a:avLst/>
              <a:gdLst/>
              <a:ahLst/>
              <a:cxnLst/>
              <a:rect l="l" t="t" r="r" b="b"/>
              <a:pathLst>
                <a:path w="2280793" h="254000">
                  <a:moveTo>
                    <a:pt x="0" y="0"/>
                  </a:moveTo>
                  <a:lnTo>
                    <a:pt x="2280793" y="0"/>
                  </a:lnTo>
                  <a:lnTo>
                    <a:pt x="2280793" y="254000"/>
                  </a:lnTo>
                  <a:lnTo>
                    <a:pt x="0" y="25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" b="-792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17073" y="2962178"/>
            <a:ext cx="1459230" cy="45719"/>
            <a:chOff x="0" y="0"/>
            <a:chExt cx="1945640" cy="6095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945640" cy="60960"/>
            </a:xfrm>
            <a:custGeom>
              <a:avLst/>
              <a:gdLst/>
              <a:ahLst/>
              <a:cxnLst/>
              <a:rect l="l" t="t" r="r" b="b"/>
              <a:pathLst>
                <a:path w="1945640" h="60960">
                  <a:moveTo>
                    <a:pt x="1945640" y="60960"/>
                  </a:moveTo>
                  <a:lnTo>
                    <a:pt x="0" y="60960"/>
                  </a:lnTo>
                  <a:lnTo>
                    <a:pt x="0" y="0"/>
                  </a:lnTo>
                  <a:lnTo>
                    <a:pt x="1945640" y="0"/>
                  </a:lnTo>
                  <a:lnTo>
                    <a:pt x="1945640" y="609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164502" y="726355"/>
            <a:ext cx="998835" cy="1195706"/>
            <a:chOff x="0" y="0"/>
            <a:chExt cx="1331780" cy="15942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31722" cy="1594231"/>
            </a:xfrm>
            <a:custGeom>
              <a:avLst/>
              <a:gdLst/>
              <a:ahLst/>
              <a:cxnLst/>
              <a:rect l="l" t="t" r="r" b="b"/>
              <a:pathLst>
                <a:path w="1331722" h="1594231">
                  <a:moveTo>
                    <a:pt x="0" y="0"/>
                  </a:moveTo>
                  <a:lnTo>
                    <a:pt x="1331722" y="0"/>
                  </a:lnTo>
                  <a:lnTo>
                    <a:pt x="1331722" y="1594231"/>
                  </a:lnTo>
                  <a:lnTo>
                    <a:pt x="0" y="15942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12374" r="-234375" b="-2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264063" y="8357029"/>
            <a:ext cx="3933824" cy="1219199"/>
            <a:chOff x="0" y="0"/>
            <a:chExt cx="5245099" cy="162559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245100" cy="1625600"/>
            </a:xfrm>
            <a:custGeom>
              <a:avLst/>
              <a:gdLst/>
              <a:ahLst/>
              <a:cxnLst/>
              <a:rect l="l" t="t" r="r" b="b"/>
              <a:pathLst>
                <a:path w="5245100" h="1625600">
                  <a:moveTo>
                    <a:pt x="0" y="0"/>
                  </a:moveTo>
                  <a:lnTo>
                    <a:pt x="5245100" y="0"/>
                  </a:lnTo>
                  <a:lnTo>
                    <a:pt x="5245100" y="1625600"/>
                  </a:lnTo>
                  <a:lnTo>
                    <a:pt x="0" y="162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62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76938" y="3380816"/>
            <a:ext cx="7289801" cy="351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8780" lvl="1" indent="-19939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FF2768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Flutter: desarrollo multiplataforma.</a:t>
            </a:r>
          </a:p>
          <a:p>
            <a:pPr marL="398780" lvl="1" indent="-19939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FF2768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Firebase: autenticación, base de datos y notificaciones. </a:t>
            </a:r>
          </a:p>
          <a:p>
            <a:pPr marL="398780" lvl="1" indent="-19939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FF2768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IA generativa(Gemini): diseño asistido por inteligencia artificial.</a:t>
            </a:r>
          </a:p>
          <a:p>
            <a:pPr marL="398780" lvl="1" indent="-19939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FF2768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Node.js + REST API: backend escalable</a:t>
            </a:r>
          </a:p>
          <a:p>
            <a:pPr marL="398780" lvl="1" indent="-19939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FF2768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Figma: diseño UI/UX.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16000" y="2348028"/>
            <a:ext cx="11931015" cy="659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1"/>
              </a:lnSpc>
            </a:pPr>
            <a:r>
              <a:rPr lang="en-US" sz="3550">
                <a:solidFill>
                  <a:srgbClr val="FF2768"/>
                </a:solidFill>
                <a:latin typeface="Tahoma"/>
                <a:ea typeface="Tahoma"/>
                <a:cs typeface="Tahoma"/>
                <a:sym typeface="Tahoma"/>
              </a:rPr>
              <a:t>Solución</a:t>
            </a:r>
          </a:p>
        </p:txBody>
      </p: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9982200" y="2168136"/>
            <a:ext cx="2298337" cy="2507001"/>
            <a:chOff x="0" y="0"/>
            <a:chExt cx="3064449" cy="3342668"/>
          </a:xfrm>
        </p:grpSpPr>
        <p:sp>
          <p:nvSpPr>
            <p:cNvPr id="26" name="Freeform 26" descr="Visual Studio Code | UC3M"/>
            <p:cNvSpPr/>
            <p:nvPr/>
          </p:nvSpPr>
          <p:spPr>
            <a:xfrm>
              <a:off x="0" y="0"/>
              <a:ext cx="3064510" cy="3342640"/>
            </a:xfrm>
            <a:custGeom>
              <a:avLst/>
              <a:gdLst/>
              <a:ahLst/>
              <a:cxnLst/>
              <a:rect l="l" t="t" r="r" b="b"/>
              <a:pathLst>
                <a:path w="3064510" h="3342640">
                  <a:moveTo>
                    <a:pt x="0" y="0"/>
                  </a:moveTo>
                  <a:lnTo>
                    <a:pt x="3064510" y="0"/>
                  </a:lnTo>
                  <a:lnTo>
                    <a:pt x="3064510" y="3342640"/>
                  </a:lnTo>
                  <a:lnTo>
                    <a:pt x="0" y="33426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-9076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2381745" y="1004056"/>
            <a:ext cx="2668174" cy="1164080"/>
            <a:chOff x="0" y="0"/>
            <a:chExt cx="3557565" cy="1552107"/>
          </a:xfrm>
        </p:grpSpPr>
        <p:sp>
          <p:nvSpPr>
            <p:cNvPr id="28" name="Freeform 28" descr="Imagen que contiene reloj, objeto, oscuro, luz  Descripción generada automáticamente"/>
            <p:cNvSpPr/>
            <p:nvPr/>
          </p:nvSpPr>
          <p:spPr>
            <a:xfrm>
              <a:off x="0" y="0"/>
              <a:ext cx="3557524" cy="1552067"/>
            </a:xfrm>
            <a:custGeom>
              <a:avLst/>
              <a:gdLst/>
              <a:ahLst/>
              <a:cxnLst/>
              <a:rect l="l" t="t" r="r" b="b"/>
              <a:pathLst>
                <a:path w="3557524" h="1552067">
                  <a:moveTo>
                    <a:pt x="0" y="0"/>
                  </a:moveTo>
                  <a:lnTo>
                    <a:pt x="3557524" y="0"/>
                  </a:lnTo>
                  <a:lnTo>
                    <a:pt x="3557524" y="1552067"/>
                  </a:lnTo>
                  <a:lnTo>
                    <a:pt x="0" y="15520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-1" b="-2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12354352" y="2382327"/>
            <a:ext cx="2086933" cy="2086933"/>
            <a:chOff x="0" y="0"/>
            <a:chExt cx="2782577" cy="2782577"/>
          </a:xfrm>
        </p:grpSpPr>
        <p:sp>
          <p:nvSpPr>
            <p:cNvPr id="30" name="Freeform 30" descr="Milú - Desarrollo de aplicaciones Flutter"/>
            <p:cNvSpPr/>
            <p:nvPr/>
          </p:nvSpPr>
          <p:spPr>
            <a:xfrm>
              <a:off x="0" y="0"/>
              <a:ext cx="2782570" cy="2782570"/>
            </a:xfrm>
            <a:custGeom>
              <a:avLst/>
              <a:gdLst/>
              <a:ahLst/>
              <a:cxnLst/>
              <a:rect l="l" t="t" r="r" b="b"/>
              <a:pathLst>
                <a:path w="2782570" h="2782570">
                  <a:moveTo>
                    <a:pt x="0" y="0"/>
                  </a:moveTo>
                  <a:lnTo>
                    <a:pt x="2782570" y="0"/>
                  </a:lnTo>
                  <a:lnTo>
                    <a:pt x="2782570" y="2782570"/>
                  </a:lnTo>
                  <a:lnTo>
                    <a:pt x="0" y="27825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15012927" y="2050431"/>
            <a:ext cx="1933880" cy="2418829"/>
            <a:chOff x="0" y="0"/>
            <a:chExt cx="2578507" cy="3225105"/>
          </a:xfrm>
        </p:grpSpPr>
        <p:sp>
          <p:nvSpPr>
            <p:cNvPr id="32" name="Freeform 32" descr="Firebase Brand Guidelines"/>
            <p:cNvSpPr/>
            <p:nvPr/>
          </p:nvSpPr>
          <p:spPr>
            <a:xfrm>
              <a:off x="0" y="0"/>
              <a:ext cx="2578481" cy="3225165"/>
            </a:xfrm>
            <a:custGeom>
              <a:avLst/>
              <a:gdLst/>
              <a:ahLst/>
              <a:cxnLst/>
              <a:rect l="l" t="t" r="r" b="b"/>
              <a:pathLst>
                <a:path w="2578481" h="3225165">
                  <a:moveTo>
                    <a:pt x="0" y="0"/>
                  </a:moveTo>
                  <a:lnTo>
                    <a:pt x="2578481" y="0"/>
                  </a:lnTo>
                  <a:lnTo>
                    <a:pt x="2578481" y="3225165"/>
                  </a:lnTo>
                  <a:lnTo>
                    <a:pt x="0" y="32251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r="-1" b="1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33" name="Group 33"/>
          <p:cNvGrpSpPr>
            <a:grpSpLocks noChangeAspect="1"/>
          </p:cNvGrpSpPr>
          <p:nvPr/>
        </p:nvGrpSpPr>
        <p:grpSpPr>
          <a:xfrm>
            <a:off x="9982199" y="4716673"/>
            <a:ext cx="2298338" cy="2298338"/>
            <a:chOff x="0" y="0"/>
            <a:chExt cx="3064451" cy="3064451"/>
          </a:xfrm>
        </p:grpSpPr>
        <p:sp>
          <p:nvSpPr>
            <p:cNvPr id="34" name="Freeform 34" descr="Gemini (Google) Logo descarga gratui... · LobeHub"/>
            <p:cNvSpPr/>
            <p:nvPr/>
          </p:nvSpPr>
          <p:spPr>
            <a:xfrm>
              <a:off x="0" y="0"/>
              <a:ext cx="3064510" cy="3064510"/>
            </a:xfrm>
            <a:custGeom>
              <a:avLst/>
              <a:gdLst/>
              <a:ahLst/>
              <a:cxnLst/>
              <a:rect l="l" t="t" r="r" b="b"/>
              <a:pathLst>
                <a:path w="3064510" h="3064510">
                  <a:moveTo>
                    <a:pt x="0" y="0"/>
                  </a:moveTo>
                  <a:lnTo>
                    <a:pt x="3064510" y="0"/>
                  </a:lnTo>
                  <a:lnTo>
                    <a:pt x="3064510" y="3064510"/>
                  </a:lnTo>
                  <a:lnTo>
                    <a:pt x="0" y="3064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r="1" b="1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35" name="Group 35"/>
          <p:cNvGrpSpPr>
            <a:grpSpLocks noChangeAspect="1"/>
          </p:cNvGrpSpPr>
          <p:nvPr/>
        </p:nvGrpSpPr>
        <p:grpSpPr>
          <a:xfrm>
            <a:off x="12354352" y="4683452"/>
            <a:ext cx="2298339" cy="2533169"/>
            <a:chOff x="0" y="0"/>
            <a:chExt cx="3064452" cy="3377559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3064510" cy="3377565"/>
            </a:xfrm>
            <a:custGeom>
              <a:avLst/>
              <a:gdLst/>
              <a:ahLst/>
              <a:cxnLst/>
              <a:rect l="l" t="t" r="r" b="b"/>
              <a:pathLst>
                <a:path w="3064510" h="3377565">
                  <a:moveTo>
                    <a:pt x="0" y="0"/>
                  </a:moveTo>
                  <a:lnTo>
                    <a:pt x="3064510" y="0"/>
                  </a:lnTo>
                  <a:lnTo>
                    <a:pt x="3064510" y="3377565"/>
                  </a:lnTo>
                  <a:lnTo>
                    <a:pt x="0" y="33775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r="1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37" name="Group 37"/>
          <p:cNvGrpSpPr>
            <a:grpSpLocks noChangeAspect="1"/>
          </p:cNvGrpSpPr>
          <p:nvPr/>
        </p:nvGrpSpPr>
        <p:grpSpPr>
          <a:xfrm>
            <a:off x="15212008" y="4716673"/>
            <a:ext cx="1734799" cy="2603404"/>
            <a:chOff x="0" y="0"/>
            <a:chExt cx="2313065" cy="3471205"/>
          </a:xfrm>
        </p:grpSpPr>
        <p:sp>
          <p:nvSpPr>
            <p:cNvPr id="38" name="Freeform 38" descr="Figma logo in PNG SVG Vector format - Free Download"/>
            <p:cNvSpPr/>
            <p:nvPr/>
          </p:nvSpPr>
          <p:spPr>
            <a:xfrm>
              <a:off x="0" y="0"/>
              <a:ext cx="2313051" cy="3471164"/>
            </a:xfrm>
            <a:custGeom>
              <a:avLst/>
              <a:gdLst/>
              <a:ahLst/>
              <a:cxnLst/>
              <a:rect l="l" t="t" r="r" b="b"/>
              <a:pathLst>
                <a:path w="2313051" h="3471164">
                  <a:moveTo>
                    <a:pt x="0" y="0"/>
                  </a:moveTo>
                  <a:lnTo>
                    <a:pt x="2313051" y="0"/>
                  </a:lnTo>
                  <a:lnTo>
                    <a:pt x="2313051" y="3471164"/>
                  </a:lnTo>
                  <a:lnTo>
                    <a:pt x="0" y="34711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b="-8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592799" cy="10286999"/>
            <a:chOff x="0" y="0"/>
            <a:chExt cx="24790399" cy="137159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790400" cy="13716000"/>
            </a:xfrm>
            <a:custGeom>
              <a:avLst/>
              <a:gdLst/>
              <a:ahLst/>
              <a:cxnLst/>
              <a:rect l="l" t="t" r="r" b="b"/>
              <a:pathLst>
                <a:path w="24790400" h="13716000">
                  <a:moveTo>
                    <a:pt x="0" y="0"/>
                  </a:moveTo>
                  <a:lnTo>
                    <a:pt x="24790400" y="0"/>
                  </a:lnTo>
                  <a:lnTo>
                    <a:pt x="247904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A1A">
                <a:alpha val="1411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1203641"/>
            <a:ext cx="18827750" cy="2209165"/>
            <a:chOff x="0" y="0"/>
            <a:chExt cx="25103667" cy="2945553"/>
          </a:xfrm>
        </p:grpSpPr>
        <p:sp>
          <p:nvSpPr>
            <p:cNvPr id="5" name="Freeform 5"/>
            <p:cNvSpPr/>
            <p:nvPr/>
          </p:nvSpPr>
          <p:spPr>
            <a:xfrm>
              <a:off x="0" y="2480310"/>
              <a:ext cx="393319" cy="464693"/>
            </a:xfrm>
            <a:custGeom>
              <a:avLst/>
              <a:gdLst/>
              <a:ahLst/>
              <a:cxnLst/>
              <a:rect l="l" t="t" r="r" b="b"/>
              <a:pathLst>
                <a:path w="393319" h="464693">
                  <a:moveTo>
                    <a:pt x="393319" y="0"/>
                  </a:moveTo>
                  <a:lnTo>
                    <a:pt x="0" y="0"/>
                  </a:lnTo>
                  <a:lnTo>
                    <a:pt x="0" y="464693"/>
                  </a:lnTo>
                  <a:lnTo>
                    <a:pt x="393319" y="464693"/>
                  </a:lnTo>
                  <a:lnTo>
                    <a:pt x="393319" y="0"/>
                  </a:lnTo>
                  <a:close/>
                </a:path>
              </a:pathLst>
            </a:custGeom>
            <a:solidFill>
              <a:srgbClr val="1F2072">
                <a:alpha val="784"/>
              </a:srgbClr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Freeform 6"/>
            <p:cNvSpPr/>
            <p:nvPr/>
          </p:nvSpPr>
          <p:spPr>
            <a:xfrm>
              <a:off x="24104346" y="0"/>
              <a:ext cx="998855" cy="464693"/>
            </a:xfrm>
            <a:custGeom>
              <a:avLst/>
              <a:gdLst/>
              <a:ahLst/>
              <a:cxnLst/>
              <a:rect l="l" t="t" r="r" b="b"/>
              <a:pathLst>
                <a:path w="998855" h="464693">
                  <a:moveTo>
                    <a:pt x="998855" y="0"/>
                  </a:moveTo>
                  <a:lnTo>
                    <a:pt x="0" y="0"/>
                  </a:lnTo>
                  <a:lnTo>
                    <a:pt x="0" y="464693"/>
                  </a:lnTo>
                  <a:lnTo>
                    <a:pt x="998855" y="464693"/>
                  </a:lnTo>
                  <a:lnTo>
                    <a:pt x="998855" y="0"/>
                  </a:lnTo>
                  <a:close/>
                </a:path>
              </a:pathLst>
            </a:custGeom>
            <a:solidFill>
              <a:srgbClr val="1F2072">
                <a:alpha val="784"/>
              </a:srgbClr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0" y="28422"/>
            <a:ext cx="10253112" cy="2936362"/>
            <a:chOff x="0" y="0"/>
            <a:chExt cx="13670816" cy="391514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70787" cy="3915156"/>
            </a:xfrm>
            <a:custGeom>
              <a:avLst/>
              <a:gdLst/>
              <a:ahLst/>
              <a:cxnLst/>
              <a:rect l="l" t="t" r="r" b="b"/>
              <a:pathLst>
                <a:path w="13670787" h="3915156">
                  <a:moveTo>
                    <a:pt x="0" y="0"/>
                  </a:moveTo>
                  <a:lnTo>
                    <a:pt x="13670787" y="0"/>
                  </a:lnTo>
                  <a:lnTo>
                    <a:pt x="13670787" y="3915156"/>
                  </a:lnTo>
                  <a:lnTo>
                    <a:pt x="0" y="3915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96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912671" y="8428468"/>
            <a:ext cx="1096645" cy="311150"/>
            <a:chOff x="0" y="0"/>
            <a:chExt cx="1462193" cy="4148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61643" cy="414782"/>
            </a:xfrm>
            <a:custGeom>
              <a:avLst/>
              <a:gdLst/>
              <a:ahLst/>
              <a:cxnLst/>
              <a:rect l="l" t="t" r="r" b="b"/>
              <a:pathLst>
                <a:path w="1461643" h="414782">
                  <a:moveTo>
                    <a:pt x="1461643" y="414782"/>
                  </a:moveTo>
                  <a:lnTo>
                    <a:pt x="0" y="414782"/>
                  </a:lnTo>
                  <a:lnTo>
                    <a:pt x="0" y="0"/>
                  </a:lnTo>
                  <a:lnTo>
                    <a:pt x="1461643" y="0"/>
                  </a:lnTo>
                  <a:lnTo>
                    <a:pt x="1461643" y="414782"/>
                  </a:lnTo>
                  <a:close/>
                </a:path>
              </a:pathLst>
            </a:custGeom>
            <a:solidFill>
              <a:srgbClr val="D09EFF">
                <a:alpha val="52941"/>
              </a:srgbClr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927878" y="9024708"/>
            <a:ext cx="1096645" cy="311150"/>
            <a:chOff x="0" y="0"/>
            <a:chExt cx="1462193" cy="4148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61643" cy="414782"/>
            </a:xfrm>
            <a:custGeom>
              <a:avLst/>
              <a:gdLst/>
              <a:ahLst/>
              <a:cxnLst/>
              <a:rect l="l" t="t" r="r" b="b"/>
              <a:pathLst>
                <a:path w="1461643" h="414782">
                  <a:moveTo>
                    <a:pt x="1461643" y="414782"/>
                  </a:moveTo>
                  <a:lnTo>
                    <a:pt x="0" y="414782"/>
                  </a:lnTo>
                  <a:lnTo>
                    <a:pt x="0" y="0"/>
                  </a:lnTo>
                  <a:lnTo>
                    <a:pt x="1461643" y="0"/>
                  </a:lnTo>
                  <a:lnTo>
                    <a:pt x="1461643" y="414782"/>
                  </a:lnTo>
                  <a:close/>
                </a:path>
              </a:pathLst>
            </a:custGeom>
            <a:solidFill>
              <a:srgbClr val="05E3F9">
                <a:alpha val="78431"/>
              </a:srgbClr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927878" y="9617264"/>
            <a:ext cx="1096645" cy="311150"/>
            <a:chOff x="0" y="0"/>
            <a:chExt cx="1462193" cy="41486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61643" cy="414782"/>
            </a:xfrm>
            <a:custGeom>
              <a:avLst/>
              <a:gdLst/>
              <a:ahLst/>
              <a:cxnLst/>
              <a:rect l="l" t="t" r="r" b="b"/>
              <a:pathLst>
                <a:path w="1461643" h="414782">
                  <a:moveTo>
                    <a:pt x="1461643" y="414782"/>
                  </a:moveTo>
                  <a:lnTo>
                    <a:pt x="0" y="414782"/>
                  </a:lnTo>
                  <a:lnTo>
                    <a:pt x="0" y="0"/>
                  </a:lnTo>
                  <a:lnTo>
                    <a:pt x="1461643" y="0"/>
                  </a:lnTo>
                  <a:lnTo>
                    <a:pt x="1461643" y="414782"/>
                  </a:lnTo>
                  <a:close/>
                </a:path>
              </a:pathLst>
            </a:custGeom>
            <a:solidFill>
              <a:srgbClr val="D09EFF">
                <a:alpha val="52941"/>
              </a:srgbClr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409741" y="3399683"/>
            <a:ext cx="1710630" cy="190499"/>
            <a:chOff x="0" y="0"/>
            <a:chExt cx="2280840" cy="25399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280793" cy="254000"/>
            </a:xfrm>
            <a:custGeom>
              <a:avLst/>
              <a:gdLst/>
              <a:ahLst/>
              <a:cxnLst/>
              <a:rect l="l" t="t" r="r" b="b"/>
              <a:pathLst>
                <a:path w="2280793" h="254000">
                  <a:moveTo>
                    <a:pt x="0" y="0"/>
                  </a:moveTo>
                  <a:lnTo>
                    <a:pt x="2280793" y="0"/>
                  </a:lnTo>
                  <a:lnTo>
                    <a:pt x="2280793" y="254000"/>
                  </a:lnTo>
                  <a:lnTo>
                    <a:pt x="0" y="25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" b="-792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787180" y="3457018"/>
            <a:ext cx="3323290" cy="45719"/>
            <a:chOff x="0" y="0"/>
            <a:chExt cx="4431053" cy="6095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431030" cy="60960"/>
            </a:xfrm>
            <a:custGeom>
              <a:avLst/>
              <a:gdLst/>
              <a:ahLst/>
              <a:cxnLst/>
              <a:rect l="l" t="t" r="r" b="b"/>
              <a:pathLst>
                <a:path w="4431030" h="60960">
                  <a:moveTo>
                    <a:pt x="443103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4431030" y="60960"/>
                  </a:lnTo>
                  <a:lnTo>
                    <a:pt x="44310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1134" y="-1357106"/>
            <a:ext cx="16119352" cy="11827864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3715903" y="1900318"/>
            <a:ext cx="4085714" cy="1703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1"/>
              </a:lnSpc>
            </a:pPr>
            <a:r>
              <a:rPr lang="en-US" sz="355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Modelo de</a:t>
            </a:r>
          </a:p>
          <a:p>
            <a:pPr algn="l">
              <a:lnSpc>
                <a:spcPts val="8165"/>
              </a:lnSpc>
            </a:pPr>
            <a:r>
              <a:rPr lang="en-US" sz="5899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NEGOCIO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452705" y="4023470"/>
            <a:ext cx="2996120" cy="1047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 b="1">
                <a:solidFill>
                  <a:srgbClr val="4F81BD"/>
                </a:solidFill>
                <a:latin typeface="Arial Bold"/>
                <a:ea typeface="Arial Bold"/>
                <a:cs typeface="Arial Bold"/>
                <a:sym typeface="Arial Bold"/>
              </a:rPr>
              <a:t>Suscripción mensual para tatuadores</a:t>
            </a:r>
          </a:p>
          <a:p>
            <a:pPr algn="ctr">
              <a:lnSpc>
                <a:spcPts val="2640"/>
              </a:lnSpc>
            </a:pPr>
            <a:r>
              <a:rPr lang="en-US" sz="2200" b="1">
                <a:solidFill>
                  <a:srgbClr val="4F81BD"/>
                </a:solidFill>
                <a:latin typeface="Arial Bold"/>
                <a:ea typeface="Arial Bold"/>
                <a:cs typeface="Arial Bold"/>
                <a:sym typeface="Arial Bold"/>
              </a:rPr>
              <a:t>40%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107694" y="8816205"/>
            <a:ext cx="3933824" cy="709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 b="1">
                <a:solidFill>
                  <a:srgbClr val="C0504D"/>
                </a:solidFill>
                <a:latin typeface="Arial Bold"/>
                <a:ea typeface="Arial Bold"/>
                <a:cs typeface="Arial Bold"/>
                <a:sym typeface="Arial Bold"/>
              </a:rPr>
              <a:t>Comisión por cita agendada</a:t>
            </a:r>
          </a:p>
          <a:p>
            <a:pPr algn="ctr">
              <a:lnSpc>
                <a:spcPts val="2640"/>
              </a:lnSpc>
            </a:pPr>
            <a:r>
              <a:rPr lang="en-US" sz="2200" b="1">
                <a:solidFill>
                  <a:srgbClr val="C0504D"/>
                </a:solidFill>
                <a:latin typeface="Arial Bold"/>
                <a:ea typeface="Arial Bold"/>
                <a:cs typeface="Arial Bold"/>
                <a:sym typeface="Arial Bold"/>
              </a:rPr>
              <a:t>30%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76394" y="3536631"/>
            <a:ext cx="2996120" cy="1047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 b="1">
                <a:solidFill>
                  <a:srgbClr val="E1364A"/>
                </a:solidFill>
                <a:latin typeface="Arial Bold"/>
                <a:ea typeface="Arial Bold"/>
                <a:cs typeface="Arial Bold"/>
                <a:sym typeface="Arial Bold"/>
              </a:rPr>
              <a:t>Venta de diseños IA premium</a:t>
            </a:r>
          </a:p>
          <a:p>
            <a:pPr algn="ctr">
              <a:lnSpc>
                <a:spcPts val="2640"/>
              </a:lnSpc>
            </a:pPr>
            <a:r>
              <a:rPr lang="en-US" sz="2200" b="1">
                <a:solidFill>
                  <a:srgbClr val="E1364A"/>
                </a:solidFill>
                <a:latin typeface="Arial Bold"/>
                <a:ea typeface="Arial Bold"/>
                <a:cs typeface="Arial Bold"/>
                <a:sym typeface="Arial Bold"/>
              </a:rPr>
              <a:t>20%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722474" y="9372"/>
            <a:ext cx="2290590" cy="1047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 b="1">
                <a:solidFill>
                  <a:srgbClr val="8064A2"/>
                </a:solidFill>
                <a:latin typeface="Arial Bold"/>
                <a:ea typeface="Arial Bold"/>
                <a:cs typeface="Arial Bold"/>
                <a:sym typeface="Arial Bold"/>
              </a:rPr>
              <a:t>Publicidad segmentada</a:t>
            </a:r>
          </a:p>
          <a:p>
            <a:pPr algn="ctr">
              <a:lnSpc>
                <a:spcPts val="2640"/>
              </a:lnSpc>
            </a:pPr>
            <a:r>
              <a:rPr lang="en-US" sz="2200" b="1">
                <a:solidFill>
                  <a:srgbClr val="8064A2"/>
                </a:solidFill>
                <a:latin typeface="Arial Bold"/>
                <a:ea typeface="Arial Bold"/>
                <a:cs typeface="Arial Bold"/>
                <a:sym typeface="Arial Bold"/>
              </a:rPr>
              <a:t>10%</a:t>
            </a:r>
          </a:p>
        </p:txBody>
      </p: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3338652" y="8357029"/>
            <a:ext cx="3933824" cy="1219199"/>
            <a:chOff x="0" y="0"/>
            <a:chExt cx="5245099" cy="162559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245100" cy="1625600"/>
            </a:xfrm>
            <a:custGeom>
              <a:avLst/>
              <a:gdLst/>
              <a:ahLst/>
              <a:cxnLst/>
              <a:rect l="l" t="t" r="r" b="b"/>
              <a:pathLst>
                <a:path w="5245100" h="1625600">
                  <a:moveTo>
                    <a:pt x="0" y="0"/>
                  </a:moveTo>
                  <a:lnTo>
                    <a:pt x="5245100" y="0"/>
                  </a:lnTo>
                  <a:lnTo>
                    <a:pt x="5245100" y="1625600"/>
                  </a:lnTo>
                  <a:lnTo>
                    <a:pt x="0" y="162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62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13888610" y="492870"/>
            <a:ext cx="3629329" cy="1493210"/>
            <a:chOff x="0" y="0"/>
            <a:chExt cx="4839105" cy="199094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839081" cy="1990979"/>
            </a:xfrm>
            <a:custGeom>
              <a:avLst/>
              <a:gdLst/>
              <a:ahLst/>
              <a:cxnLst/>
              <a:rect l="l" t="t" r="r" b="b"/>
              <a:pathLst>
                <a:path w="4839081" h="1990979">
                  <a:moveTo>
                    <a:pt x="0" y="0"/>
                  </a:moveTo>
                  <a:lnTo>
                    <a:pt x="4839081" y="0"/>
                  </a:lnTo>
                  <a:lnTo>
                    <a:pt x="4839081" y="1990979"/>
                  </a:lnTo>
                  <a:lnTo>
                    <a:pt x="0" y="19909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b="1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592799" cy="10286999"/>
            <a:chOff x="0" y="0"/>
            <a:chExt cx="24790399" cy="137159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790400" cy="13716000"/>
            </a:xfrm>
            <a:custGeom>
              <a:avLst/>
              <a:gdLst/>
              <a:ahLst/>
              <a:cxnLst/>
              <a:rect l="l" t="t" r="r" b="b"/>
              <a:pathLst>
                <a:path w="24790400" h="13716000">
                  <a:moveTo>
                    <a:pt x="0" y="0"/>
                  </a:moveTo>
                  <a:lnTo>
                    <a:pt x="24790400" y="0"/>
                  </a:lnTo>
                  <a:lnTo>
                    <a:pt x="247904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A1A">
                <a:alpha val="1411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188484" y="3082338"/>
            <a:ext cx="2855975" cy="2855975"/>
            <a:chOff x="0" y="0"/>
            <a:chExt cx="3807967" cy="38079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07968" cy="3807968"/>
            </a:xfrm>
            <a:custGeom>
              <a:avLst/>
              <a:gdLst/>
              <a:ahLst/>
              <a:cxnLst/>
              <a:rect l="l" t="t" r="r" b="b"/>
              <a:pathLst>
                <a:path w="3807968" h="3807968">
                  <a:moveTo>
                    <a:pt x="0" y="0"/>
                  </a:moveTo>
                  <a:lnTo>
                    <a:pt x="3807968" y="0"/>
                  </a:lnTo>
                  <a:lnTo>
                    <a:pt x="3807968" y="3807968"/>
                  </a:lnTo>
                  <a:lnTo>
                    <a:pt x="0" y="38079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1128307"/>
            <a:ext cx="18827750" cy="2209165"/>
            <a:chOff x="0" y="0"/>
            <a:chExt cx="25103667" cy="2945553"/>
          </a:xfrm>
        </p:grpSpPr>
        <p:sp>
          <p:nvSpPr>
            <p:cNvPr id="7" name="Freeform 7"/>
            <p:cNvSpPr/>
            <p:nvPr/>
          </p:nvSpPr>
          <p:spPr>
            <a:xfrm>
              <a:off x="0" y="2480310"/>
              <a:ext cx="393319" cy="464693"/>
            </a:xfrm>
            <a:custGeom>
              <a:avLst/>
              <a:gdLst/>
              <a:ahLst/>
              <a:cxnLst/>
              <a:rect l="l" t="t" r="r" b="b"/>
              <a:pathLst>
                <a:path w="393319" h="464693">
                  <a:moveTo>
                    <a:pt x="393319" y="0"/>
                  </a:moveTo>
                  <a:lnTo>
                    <a:pt x="0" y="0"/>
                  </a:lnTo>
                  <a:lnTo>
                    <a:pt x="0" y="464693"/>
                  </a:lnTo>
                  <a:lnTo>
                    <a:pt x="393319" y="464693"/>
                  </a:lnTo>
                  <a:lnTo>
                    <a:pt x="393319" y="0"/>
                  </a:lnTo>
                  <a:close/>
                </a:path>
              </a:pathLst>
            </a:custGeom>
            <a:solidFill>
              <a:srgbClr val="1F2072">
                <a:alpha val="784"/>
              </a:srgbClr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8" name="Freeform 8"/>
            <p:cNvSpPr/>
            <p:nvPr/>
          </p:nvSpPr>
          <p:spPr>
            <a:xfrm>
              <a:off x="24104346" y="0"/>
              <a:ext cx="998855" cy="464693"/>
            </a:xfrm>
            <a:custGeom>
              <a:avLst/>
              <a:gdLst/>
              <a:ahLst/>
              <a:cxnLst/>
              <a:rect l="l" t="t" r="r" b="b"/>
              <a:pathLst>
                <a:path w="998855" h="464693">
                  <a:moveTo>
                    <a:pt x="998855" y="0"/>
                  </a:moveTo>
                  <a:lnTo>
                    <a:pt x="0" y="0"/>
                  </a:lnTo>
                  <a:lnTo>
                    <a:pt x="0" y="464693"/>
                  </a:lnTo>
                  <a:lnTo>
                    <a:pt x="998855" y="464693"/>
                  </a:lnTo>
                  <a:lnTo>
                    <a:pt x="998855" y="0"/>
                  </a:lnTo>
                  <a:close/>
                </a:path>
              </a:pathLst>
            </a:custGeom>
            <a:solidFill>
              <a:srgbClr val="1F2072">
                <a:alpha val="784"/>
              </a:srgbClr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0" y="-46912"/>
            <a:ext cx="10253112" cy="2936362"/>
            <a:chOff x="0" y="0"/>
            <a:chExt cx="13670816" cy="391514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670787" cy="3915156"/>
            </a:xfrm>
            <a:custGeom>
              <a:avLst/>
              <a:gdLst/>
              <a:ahLst/>
              <a:cxnLst/>
              <a:rect l="l" t="t" r="r" b="b"/>
              <a:pathLst>
                <a:path w="13670787" h="3915156">
                  <a:moveTo>
                    <a:pt x="0" y="0"/>
                  </a:moveTo>
                  <a:lnTo>
                    <a:pt x="13670787" y="0"/>
                  </a:lnTo>
                  <a:lnTo>
                    <a:pt x="13670787" y="3915156"/>
                  </a:lnTo>
                  <a:lnTo>
                    <a:pt x="0" y="3915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96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764831" y="8423380"/>
            <a:ext cx="915669" cy="260350"/>
            <a:chOff x="0" y="0"/>
            <a:chExt cx="1220892" cy="3471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20724" cy="346456"/>
            </a:xfrm>
            <a:custGeom>
              <a:avLst/>
              <a:gdLst/>
              <a:ahLst/>
              <a:cxnLst/>
              <a:rect l="l" t="t" r="r" b="b"/>
              <a:pathLst>
                <a:path w="1220724" h="346456">
                  <a:moveTo>
                    <a:pt x="1220724" y="346456"/>
                  </a:moveTo>
                  <a:lnTo>
                    <a:pt x="0" y="346456"/>
                  </a:lnTo>
                  <a:lnTo>
                    <a:pt x="0" y="0"/>
                  </a:lnTo>
                  <a:lnTo>
                    <a:pt x="1220724" y="0"/>
                  </a:lnTo>
                  <a:lnTo>
                    <a:pt x="1220724" y="346456"/>
                  </a:lnTo>
                  <a:close/>
                </a:path>
              </a:pathLst>
            </a:custGeom>
            <a:solidFill>
              <a:srgbClr val="D09EFF">
                <a:alpha val="52941"/>
              </a:srgbClr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764830" y="8894484"/>
            <a:ext cx="915669" cy="260350"/>
            <a:chOff x="0" y="0"/>
            <a:chExt cx="1220892" cy="3471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20724" cy="346456"/>
            </a:xfrm>
            <a:custGeom>
              <a:avLst/>
              <a:gdLst/>
              <a:ahLst/>
              <a:cxnLst/>
              <a:rect l="l" t="t" r="r" b="b"/>
              <a:pathLst>
                <a:path w="1220724" h="346456">
                  <a:moveTo>
                    <a:pt x="1220724" y="346456"/>
                  </a:moveTo>
                  <a:lnTo>
                    <a:pt x="0" y="346456"/>
                  </a:lnTo>
                  <a:lnTo>
                    <a:pt x="0" y="0"/>
                  </a:lnTo>
                  <a:lnTo>
                    <a:pt x="1220724" y="0"/>
                  </a:lnTo>
                  <a:lnTo>
                    <a:pt x="1220724" y="346456"/>
                  </a:lnTo>
                  <a:close/>
                </a:path>
              </a:pathLst>
            </a:custGeom>
            <a:solidFill>
              <a:srgbClr val="05E3F9">
                <a:alpha val="78431"/>
              </a:srgbClr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764830" y="9284481"/>
            <a:ext cx="915669" cy="260350"/>
            <a:chOff x="0" y="0"/>
            <a:chExt cx="1220892" cy="3471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20724" cy="346456"/>
            </a:xfrm>
            <a:custGeom>
              <a:avLst/>
              <a:gdLst/>
              <a:ahLst/>
              <a:cxnLst/>
              <a:rect l="l" t="t" r="r" b="b"/>
              <a:pathLst>
                <a:path w="1220724" h="346456">
                  <a:moveTo>
                    <a:pt x="1220724" y="346456"/>
                  </a:moveTo>
                  <a:lnTo>
                    <a:pt x="0" y="346456"/>
                  </a:lnTo>
                  <a:lnTo>
                    <a:pt x="0" y="0"/>
                  </a:lnTo>
                  <a:lnTo>
                    <a:pt x="1220724" y="0"/>
                  </a:lnTo>
                  <a:lnTo>
                    <a:pt x="1220724" y="346456"/>
                  </a:lnTo>
                  <a:close/>
                </a:path>
              </a:pathLst>
            </a:custGeom>
            <a:solidFill>
              <a:srgbClr val="D09EFF">
                <a:alpha val="52941"/>
              </a:srgbClr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6742263" y="2000273"/>
            <a:ext cx="1545736" cy="190499"/>
            <a:chOff x="0" y="0"/>
            <a:chExt cx="2060981" cy="25399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60956" cy="254000"/>
            </a:xfrm>
            <a:custGeom>
              <a:avLst/>
              <a:gdLst/>
              <a:ahLst/>
              <a:cxnLst/>
              <a:rect l="l" t="t" r="r" b="b"/>
              <a:pathLst>
                <a:path w="2060956" h="254000">
                  <a:moveTo>
                    <a:pt x="0" y="0"/>
                  </a:moveTo>
                  <a:lnTo>
                    <a:pt x="2060956" y="0"/>
                  </a:lnTo>
                  <a:lnTo>
                    <a:pt x="2060956" y="254000"/>
                  </a:lnTo>
                  <a:lnTo>
                    <a:pt x="0" y="25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 b="-286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59047" y="3361178"/>
            <a:ext cx="2049323" cy="54800"/>
            <a:chOff x="0" y="0"/>
            <a:chExt cx="2732431" cy="7306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732405" cy="73025"/>
            </a:xfrm>
            <a:custGeom>
              <a:avLst/>
              <a:gdLst/>
              <a:ahLst/>
              <a:cxnLst/>
              <a:rect l="l" t="t" r="r" b="b"/>
              <a:pathLst>
                <a:path w="2732405" h="73025">
                  <a:moveTo>
                    <a:pt x="2732405" y="0"/>
                  </a:moveTo>
                  <a:lnTo>
                    <a:pt x="0" y="0"/>
                  </a:lnTo>
                  <a:lnTo>
                    <a:pt x="0" y="73025"/>
                  </a:lnTo>
                  <a:lnTo>
                    <a:pt x="2732405" y="73025"/>
                  </a:lnTo>
                  <a:lnTo>
                    <a:pt x="27324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510162" y="2369493"/>
            <a:ext cx="5015865" cy="1046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6650" b="1">
                <a:solidFill>
                  <a:srgbClr val="FF2768"/>
                </a:solidFill>
                <a:latin typeface="Arial Bold"/>
                <a:ea typeface="Arial Bold"/>
                <a:cs typeface="Arial Bold"/>
                <a:sym typeface="Arial Bold"/>
              </a:rPr>
              <a:t>CONTACTO</a:t>
            </a:r>
          </a:p>
        </p:txBody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7247444" y="6336716"/>
            <a:ext cx="2855975" cy="2855975"/>
            <a:chOff x="0" y="0"/>
            <a:chExt cx="3807967" cy="380796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807968" cy="3807968"/>
            </a:xfrm>
            <a:custGeom>
              <a:avLst/>
              <a:gdLst/>
              <a:ahLst/>
              <a:cxnLst/>
              <a:rect l="l" t="t" r="r" b="b"/>
              <a:pathLst>
                <a:path w="3807968" h="3807968">
                  <a:moveTo>
                    <a:pt x="0" y="0"/>
                  </a:moveTo>
                  <a:lnTo>
                    <a:pt x="3807968" y="0"/>
                  </a:lnTo>
                  <a:lnTo>
                    <a:pt x="3807968" y="3807968"/>
                  </a:lnTo>
                  <a:lnTo>
                    <a:pt x="0" y="38079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7188484" y="249626"/>
            <a:ext cx="2855975" cy="2855975"/>
            <a:chOff x="0" y="0"/>
            <a:chExt cx="3807967" cy="380796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807968" cy="3807968"/>
            </a:xfrm>
            <a:custGeom>
              <a:avLst/>
              <a:gdLst/>
              <a:ahLst/>
              <a:cxnLst/>
              <a:rect l="l" t="t" r="r" b="b"/>
              <a:pathLst>
                <a:path w="3807968" h="3807968">
                  <a:moveTo>
                    <a:pt x="0" y="0"/>
                  </a:moveTo>
                  <a:lnTo>
                    <a:pt x="3807968" y="0"/>
                  </a:lnTo>
                  <a:lnTo>
                    <a:pt x="3807968" y="3807968"/>
                  </a:lnTo>
                  <a:lnTo>
                    <a:pt x="0" y="38079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7489473" y="497638"/>
            <a:ext cx="2297358" cy="2340948"/>
            <a:chOff x="0" y="0"/>
            <a:chExt cx="3063144" cy="312126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063113" cy="3121279"/>
            </a:xfrm>
            <a:custGeom>
              <a:avLst/>
              <a:gdLst/>
              <a:ahLst/>
              <a:cxnLst/>
              <a:rect l="l" t="t" r="r" b="b"/>
              <a:pathLst>
                <a:path w="3063113" h="3121279">
                  <a:moveTo>
                    <a:pt x="0" y="0"/>
                  </a:moveTo>
                  <a:lnTo>
                    <a:pt x="3063113" y="0"/>
                  </a:lnTo>
                  <a:lnTo>
                    <a:pt x="3063113" y="3121279"/>
                  </a:lnTo>
                  <a:lnTo>
                    <a:pt x="0" y="31212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-1" b="-31754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7583129" y="6339762"/>
            <a:ext cx="2297358" cy="2306491"/>
            <a:chOff x="0" y="0"/>
            <a:chExt cx="3063144" cy="307532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063113" cy="3075305"/>
            </a:xfrm>
            <a:custGeom>
              <a:avLst/>
              <a:gdLst/>
              <a:ahLst/>
              <a:cxnLst/>
              <a:rect l="l" t="t" r="r" b="b"/>
              <a:pathLst>
                <a:path w="3063113" h="3075305">
                  <a:moveTo>
                    <a:pt x="0" y="0"/>
                  </a:moveTo>
                  <a:lnTo>
                    <a:pt x="3063113" y="0"/>
                  </a:lnTo>
                  <a:lnTo>
                    <a:pt x="3063113" y="3075305"/>
                  </a:lnTo>
                  <a:lnTo>
                    <a:pt x="0" y="3075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-1" b="-49406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917337" y="5026325"/>
            <a:ext cx="60325" cy="542290"/>
            <a:chOff x="0" y="0"/>
            <a:chExt cx="80433" cy="723053"/>
          </a:xfrm>
        </p:grpSpPr>
        <p:sp>
          <p:nvSpPr>
            <p:cNvPr id="31" name="Freeform 31"/>
            <p:cNvSpPr/>
            <p:nvPr/>
          </p:nvSpPr>
          <p:spPr>
            <a:xfrm>
              <a:off x="0" y="642620"/>
              <a:ext cx="80391" cy="80264"/>
            </a:xfrm>
            <a:custGeom>
              <a:avLst/>
              <a:gdLst/>
              <a:ahLst/>
              <a:cxnLst/>
              <a:rect l="l" t="t" r="r" b="b"/>
              <a:pathLst>
                <a:path w="80391" h="80264">
                  <a:moveTo>
                    <a:pt x="80391" y="34798"/>
                  </a:moveTo>
                  <a:lnTo>
                    <a:pt x="45466" y="0"/>
                  </a:lnTo>
                  <a:lnTo>
                    <a:pt x="34798" y="0"/>
                  </a:lnTo>
                  <a:lnTo>
                    <a:pt x="0" y="34798"/>
                  </a:lnTo>
                  <a:lnTo>
                    <a:pt x="0" y="45466"/>
                  </a:lnTo>
                  <a:lnTo>
                    <a:pt x="34798" y="80264"/>
                  </a:lnTo>
                  <a:lnTo>
                    <a:pt x="45466" y="80264"/>
                  </a:lnTo>
                  <a:lnTo>
                    <a:pt x="80264" y="45466"/>
                  </a:lnTo>
                  <a:lnTo>
                    <a:pt x="80264" y="40132"/>
                  </a:lnTo>
                  <a:lnTo>
                    <a:pt x="80264" y="34798"/>
                  </a:lnTo>
                  <a:close/>
                </a:path>
              </a:pathLst>
            </a:custGeom>
            <a:solidFill>
              <a:srgbClr val="FAFAFB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0" y="321310"/>
              <a:ext cx="80391" cy="80264"/>
            </a:xfrm>
            <a:custGeom>
              <a:avLst/>
              <a:gdLst/>
              <a:ahLst/>
              <a:cxnLst/>
              <a:rect l="l" t="t" r="r" b="b"/>
              <a:pathLst>
                <a:path w="80391" h="80264">
                  <a:moveTo>
                    <a:pt x="80391" y="34798"/>
                  </a:moveTo>
                  <a:lnTo>
                    <a:pt x="45466" y="0"/>
                  </a:lnTo>
                  <a:lnTo>
                    <a:pt x="34798" y="0"/>
                  </a:lnTo>
                  <a:lnTo>
                    <a:pt x="0" y="34798"/>
                  </a:lnTo>
                  <a:lnTo>
                    <a:pt x="0" y="45466"/>
                  </a:lnTo>
                  <a:lnTo>
                    <a:pt x="34798" y="80264"/>
                  </a:lnTo>
                  <a:lnTo>
                    <a:pt x="45466" y="80264"/>
                  </a:lnTo>
                  <a:lnTo>
                    <a:pt x="80264" y="45466"/>
                  </a:lnTo>
                  <a:lnTo>
                    <a:pt x="80264" y="40132"/>
                  </a:lnTo>
                  <a:lnTo>
                    <a:pt x="80264" y="34798"/>
                  </a:lnTo>
                  <a:close/>
                </a:path>
              </a:pathLst>
            </a:custGeom>
            <a:solidFill>
              <a:srgbClr val="FAFAFB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0" y="0"/>
              <a:ext cx="80391" cy="80391"/>
            </a:xfrm>
            <a:custGeom>
              <a:avLst/>
              <a:gdLst/>
              <a:ahLst/>
              <a:cxnLst/>
              <a:rect l="l" t="t" r="r" b="b"/>
              <a:pathLst>
                <a:path w="80391" h="80391">
                  <a:moveTo>
                    <a:pt x="80391" y="34798"/>
                  </a:moveTo>
                  <a:lnTo>
                    <a:pt x="45466" y="0"/>
                  </a:lnTo>
                  <a:lnTo>
                    <a:pt x="34798" y="0"/>
                  </a:lnTo>
                  <a:lnTo>
                    <a:pt x="0" y="34798"/>
                  </a:lnTo>
                  <a:lnTo>
                    <a:pt x="0" y="45466"/>
                  </a:lnTo>
                  <a:lnTo>
                    <a:pt x="34798" y="80391"/>
                  </a:lnTo>
                  <a:lnTo>
                    <a:pt x="45466" y="80391"/>
                  </a:lnTo>
                  <a:lnTo>
                    <a:pt x="80391" y="45466"/>
                  </a:lnTo>
                  <a:lnTo>
                    <a:pt x="80391" y="40132"/>
                  </a:lnTo>
                  <a:lnTo>
                    <a:pt x="80391" y="34798"/>
                  </a:lnTo>
                  <a:close/>
                </a:path>
              </a:pathLst>
            </a:custGeom>
            <a:solidFill>
              <a:srgbClr val="FAFAFB"/>
            </a:solid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0760866" y="613790"/>
            <a:ext cx="4728210" cy="1085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40"/>
              </a:lnSpc>
            </a:pPr>
            <a:r>
              <a:rPr lang="en-US" sz="1950">
                <a:solidFill>
                  <a:srgbClr val="FF2768"/>
                </a:solidFill>
                <a:latin typeface="Tahoma"/>
                <a:ea typeface="Tahoma"/>
                <a:cs typeface="Tahoma"/>
                <a:sym typeface="Tahoma"/>
              </a:rPr>
              <a:t>Ferney Gustavo Díaz</a:t>
            </a:r>
          </a:p>
          <a:p>
            <a:pPr algn="just">
              <a:lnSpc>
                <a:spcPts val="2160"/>
              </a:lnSpc>
            </a:pPr>
            <a:r>
              <a:rPr lang="en-US" sz="1800">
                <a:solidFill>
                  <a:srgbClr val="FF2768"/>
                </a:solidFill>
                <a:latin typeface="Verdana"/>
                <a:ea typeface="Verdana"/>
                <a:cs typeface="Verdana"/>
                <a:sym typeface="Verdana"/>
              </a:rPr>
              <a:t>CEO, desarrollador, estratégico técnico y creativo.</a:t>
            </a:r>
          </a:p>
        </p:txBody>
      </p:sp>
      <p:sp>
        <p:nvSpPr>
          <p:cNvPr id="35" name="Freeform 35"/>
          <p:cNvSpPr/>
          <p:nvPr/>
        </p:nvSpPr>
        <p:spPr>
          <a:xfrm>
            <a:off x="7247444" y="5655361"/>
            <a:ext cx="2637155" cy="681355"/>
          </a:xfrm>
          <a:custGeom>
            <a:avLst/>
            <a:gdLst/>
            <a:ahLst/>
            <a:cxnLst/>
            <a:rect l="l" t="t" r="r" b="b"/>
            <a:pathLst>
              <a:path w="2637155" h="681355">
                <a:moveTo>
                  <a:pt x="0" y="0"/>
                </a:moveTo>
                <a:lnTo>
                  <a:pt x="2637155" y="0"/>
                </a:lnTo>
                <a:lnTo>
                  <a:pt x="2637155" y="681355"/>
                </a:lnTo>
                <a:lnTo>
                  <a:pt x="0" y="6813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6" name="Group 36"/>
          <p:cNvGrpSpPr/>
          <p:nvPr/>
        </p:nvGrpSpPr>
        <p:grpSpPr>
          <a:xfrm>
            <a:off x="6912506" y="8646253"/>
            <a:ext cx="3757858" cy="703686"/>
            <a:chOff x="0" y="0"/>
            <a:chExt cx="4851473" cy="908473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850638" cy="908304"/>
            </a:xfrm>
            <a:custGeom>
              <a:avLst/>
              <a:gdLst/>
              <a:ahLst/>
              <a:cxnLst/>
              <a:rect l="l" t="t" r="r" b="b"/>
              <a:pathLst>
                <a:path w="4850638" h="908304">
                  <a:moveTo>
                    <a:pt x="4224020" y="908304"/>
                  </a:moveTo>
                  <a:lnTo>
                    <a:pt x="626618" y="908304"/>
                  </a:lnTo>
                  <a:lnTo>
                    <a:pt x="528066" y="902589"/>
                  </a:lnTo>
                  <a:lnTo>
                    <a:pt x="432816" y="885952"/>
                  </a:lnTo>
                  <a:lnTo>
                    <a:pt x="342519" y="858901"/>
                  </a:lnTo>
                  <a:lnTo>
                    <a:pt x="258953" y="821817"/>
                  </a:lnTo>
                  <a:lnTo>
                    <a:pt x="183642" y="775335"/>
                  </a:lnTo>
                  <a:lnTo>
                    <a:pt x="119380" y="720852"/>
                  </a:lnTo>
                  <a:lnTo>
                    <a:pt x="68199" y="660273"/>
                  </a:lnTo>
                  <a:lnTo>
                    <a:pt x="30734" y="594868"/>
                  </a:lnTo>
                  <a:lnTo>
                    <a:pt x="7747" y="525653"/>
                  </a:lnTo>
                  <a:lnTo>
                    <a:pt x="0" y="454152"/>
                  </a:lnTo>
                  <a:lnTo>
                    <a:pt x="7747" y="382651"/>
                  </a:lnTo>
                  <a:lnTo>
                    <a:pt x="30734" y="313563"/>
                  </a:lnTo>
                  <a:lnTo>
                    <a:pt x="68199" y="248158"/>
                  </a:lnTo>
                  <a:lnTo>
                    <a:pt x="119380" y="187579"/>
                  </a:lnTo>
                  <a:lnTo>
                    <a:pt x="183642" y="133096"/>
                  </a:lnTo>
                  <a:lnTo>
                    <a:pt x="258953" y="86614"/>
                  </a:lnTo>
                  <a:lnTo>
                    <a:pt x="342519" y="49530"/>
                  </a:lnTo>
                  <a:lnTo>
                    <a:pt x="432816" y="22479"/>
                  </a:lnTo>
                  <a:lnTo>
                    <a:pt x="527939" y="5715"/>
                  </a:lnTo>
                  <a:lnTo>
                    <a:pt x="626618" y="0"/>
                  </a:lnTo>
                  <a:lnTo>
                    <a:pt x="4224020" y="0"/>
                  </a:lnTo>
                  <a:lnTo>
                    <a:pt x="4322572" y="5715"/>
                  </a:lnTo>
                  <a:lnTo>
                    <a:pt x="4417822" y="22352"/>
                  </a:lnTo>
                  <a:lnTo>
                    <a:pt x="4508119" y="49403"/>
                  </a:lnTo>
                  <a:lnTo>
                    <a:pt x="4591685" y="86487"/>
                  </a:lnTo>
                  <a:lnTo>
                    <a:pt x="4666996" y="132969"/>
                  </a:lnTo>
                  <a:lnTo>
                    <a:pt x="4731258" y="187452"/>
                  </a:lnTo>
                  <a:lnTo>
                    <a:pt x="4782439" y="248031"/>
                  </a:lnTo>
                  <a:lnTo>
                    <a:pt x="4819904" y="313436"/>
                  </a:lnTo>
                  <a:lnTo>
                    <a:pt x="4842891" y="382524"/>
                  </a:lnTo>
                  <a:lnTo>
                    <a:pt x="4850638" y="454025"/>
                  </a:lnTo>
                  <a:lnTo>
                    <a:pt x="4842891" y="525526"/>
                  </a:lnTo>
                  <a:lnTo>
                    <a:pt x="4819904" y="594614"/>
                  </a:lnTo>
                  <a:lnTo>
                    <a:pt x="4782439" y="660019"/>
                  </a:lnTo>
                  <a:lnTo>
                    <a:pt x="4731258" y="720598"/>
                  </a:lnTo>
                  <a:lnTo>
                    <a:pt x="4666996" y="775081"/>
                  </a:lnTo>
                  <a:lnTo>
                    <a:pt x="4591685" y="821563"/>
                  </a:lnTo>
                  <a:lnTo>
                    <a:pt x="4508119" y="858647"/>
                  </a:lnTo>
                  <a:lnTo>
                    <a:pt x="4417822" y="885698"/>
                  </a:lnTo>
                  <a:lnTo>
                    <a:pt x="4322572" y="902335"/>
                  </a:lnTo>
                  <a:lnTo>
                    <a:pt x="4224020" y="908050"/>
                  </a:lnTo>
                  <a:close/>
                </a:path>
              </a:pathLst>
            </a:custGeom>
            <a:solidFill>
              <a:srgbClr val="2FF3E0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4851473" cy="956098"/>
            </a:xfrm>
            <a:prstGeom prst="rect">
              <a:avLst/>
            </a:prstGeom>
          </p:spPr>
          <p:txBody>
            <a:bodyPr lIns="52465" tIns="52465" rIns="52465" bIns="52465" rtlCol="0" anchor="t"/>
            <a:lstStyle/>
            <a:p>
              <a:pPr algn="l">
                <a:lnSpc>
                  <a:spcPts val="2230"/>
                </a:lnSpc>
              </a:pPr>
              <a:r>
                <a:rPr lang="en-US" sz="1858" u="sng">
                  <a:solidFill>
                    <a:srgbClr val="FF2768"/>
                  </a:solidFill>
                  <a:latin typeface="Gill Sans Light"/>
                  <a:ea typeface="Gill Sans Light"/>
                  <a:cs typeface="Gill Sans Light"/>
                  <a:sym typeface="Gill Sans Light"/>
                  <a:hlinkClick r:id="rId11" tooltip="mailto:sanchezroseroluismiguel9@gmial.com"/>
                </a:rPr>
                <a:t>sanchezroseroluismiguel9@gmial.com</a:t>
              </a:r>
            </a:p>
            <a:p>
              <a:pPr algn="l">
                <a:lnSpc>
                  <a:spcPts val="2230"/>
                </a:lnSpc>
              </a:pPr>
              <a:r>
                <a:rPr lang="en-US" sz="1858" u="sng">
                  <a:solidFill>
                    <a:srgbClr val="FF2768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 </a:t>
              </a:r>
              <a:r>
                <a:rPr lang="en-US" sz="1858">
                  <a:solidFill>
                    <a:srgbClr val="FF2768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                 3237981973</a:t>
              </a:r>
            </a:p>
            <a:p>
              <a:pPr algn="l">
                <a:lnSpc>
                  <a:spcPts val="2230"/>
                </a:lnSpc>
              </a:pPr>
              <a:endParaRPr lang="en-US" sz="1858">
                <a:solidFill>
                  <a:srgbClr val="FF2768"/>
                </a:solidFill>
                <a:latin typeface="Gill Sans Light"/>
                <a:ea typeface="Gill Sans Light"/>
                <a:cs typeface="Gill Sans Light"/>
                <a:sym typeface="Gill Sans Light"/>
              </a:endParaRPr>
            </a:p>
          </p:txBody>
        </p:sp>
      </p:grpSp>
      <p:grpSp>
        <p:nvGrpSpPr>
          <p:cNvPr id="39" name="Group 39"/>
          <p:cNvGrpSpPr>
            <a:grpSpLocks noChangeAspect="1"/>
          </p:cNvGrpSpPr>
          <p:nvPr/>
        </p:nvGrpSpPr>
        <p:grpSpPr>
          <a:xfrm>
            <a:off x="1264063" y="8357029"/>
            <a:ext cx="3933824" cy="1219199"/>
            <a:chOff x="0" y="0"/>
            <a:chExt cx="5245099" cy="1625599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245100" cy="1625600"/>
            </a:xfrm>
            <a:custGeom>
              <a:avLst/>
              <a:gdLst/>
              <a:ahLst/>
              <a:cxnLst/>
              <a:rect l="l" t="t" r="r" b="b"/>
              <a:pathLst>
                <a:path w="5245100" h="1625600">
                  <a:moveTo>
                    <a:pt x="0" y="0"/>
                  </a:moveTo>
                  <a:lnTo>
                    <a:pt x="5245100" y="0"/>
                  </a:lnTo>
                  <a:lnTo>
                    <a:pt x="5245100" y="1625600"/>
                  </a:lnTo>
                  <a:lnTo>
                    <a:pt x="0" y="162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r="-62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41" name="Group 41"/>
          <p:cNvGrpSpPr>
            <a:grpSpLocks noChangeAspect="1"/>
          </p:cNvGrpSpPr>
          <p:nvPr/>
        </p:nvGrpSpPr>
        <p:grpSpPr>
          <a:xfrm>
            <a:off x="1386224" y="541776"/>
            <a:ext cx="5294506" cy="1629080"/>
            <a:chOff x="0" y="0"/>
            <a:chExt cx="7059341" cy="2172107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7059295" cy="2172081"/>
            </a:xfrm>
            <a:custGeom>
              <a:avLst/>
              <a:gdLst/>
              <a:ahLst/>
              <a:cxnLst/>
              <a:rect l="l" t="t" r="r" b="b"/>
              <a:pathLst>
                <a:path w="7059295" h="2172081">
                  <a:moveTo>
                    <a:pt x="0" y="0"/>
                  </a:moveTo>
                  <a:lnTo>
                    <a:pt x="7059295" y="0"/>
                  </a:lnTo>
                  <a:lnTo>
                    <a:pt x="7059295" y="2172081"/>
                  </a:lnTo>
                  <a:lnTo>
                    <a:pt x="0" y="2172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b="-1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7247444" y="2548772"/>
            <a:ext cx="2637155" cy="681355"/>
            <a:chOff x="0" y="0"/>
            <a:chExt cx="3516207" cy="908473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3515487" cy="908304"/>
            </a:xfrm>
            <a:custGeom>
              <a:avLst/>
              <a:gdLst/>
              <a:ahLst/>
              <a:cxnLst/>
              <a:rect l="l" t="t" r="r" b="b"/>
              <a:pathLst>
                <a:path w="3515487" h="908304">
                  <a:moveTo>
                    <a:pt x="3061462" y="908304"/>
                  </a:moveTo>
                  <a:lnTo>
                    <a:pt x="454152" y="908304"/>
                  </a:lnTo>
                  <a:lnTo>
                    <a:pt x="382651" y="902589"/>
                  </a:lnTo>
                  <a:lnTo>
                    <a:pt x="313563" y="885952"/>
                  </a:lnTo>
                  <a:lnTo>
                    <a:pt x="248158" y="858901"/>
                  </a:lnTo>
                  <a:lnTo>
                    <a:pt x="187579" y="821817"/>
                  </a:lnTo>
                  <a:lnTo>
                    <a:pt x="133096" y="775335"/>
                  </a:lnTo>
                  <a:lnTo>
                    <a:pt x="86614" y="720852"/>
                  </a:lnTo>
                  <a:lnTo>
                    <a:pt x="49530" y="660273"/>
                  </a:lnTo>
                  <a:lnTo>
                    <a:pt x="22479" y="594868"/>
                  </a:lnTo>
                  <a:lnTo>
                    <a:pt x="5715" y="525653"/>
                  </a:lnTo>
                  <a:lnTo>
                    <a:pt x="0" y="454152"/>
                  </a:lnTo>
                  <a:lnTo>
                    <a:pt x="5715" y="382651"/>
                  </a:lnTo>
                  <a:lnTo>
                    <a:pt x="22352" y="313563"/>
                  </a:lnTo>
                  <a:lnTo>
                    <a:pt x="49403" y="248158"/>
                  </a:lnTo>
                  <a:lnTo>
                    <a:pt x="86487" y="187579"/>
                  </a:lnTo>
                  <a:lnTo>
                    <a:pt x="132969" y="133096"/>
                  </a:lnTo>
                  <a:lnTo>
                    <a:pt x="187452" y="86614"/>
                  </a:lnTo>
                  <a:lnTo>
                    <a:pt x="248031" y="49530"/>
                  </a:lnTo>
                  <a:lnTo>
                    <a:pt x="313436" y="22479"/>
                  </a:lnTo>
                  <a:lnTo>
                    <a:pt x="382651" y="5715"/>
                  </a:lnTo>
                  <a:lnTo>
                    <a:pt x="454152" y="0"/>
                  </a:lnTo>
                  <a:lnTo>
                    <a:pt x="3061462" y="0"/>
                  </a:lnTo>
                  <a:lnTo>
                    <a:pt x="3132963" y="5715"/>
                  </a:lnTo>
                  <a:lnTo>
                    <a:pt x="3202051" y="22352"/>
                  </a:lnTo>
                  <a:lnTo>
                    <a:pt x="3267456" y="49403"/>
                  </a:lnTo>
                  <a:lnTo>
                    <a:pt x="3328035" y="86487"/>
                  </a:lnTo>
                  <a:lnTo>
                    <a:pt x="3382518" y="132969"/>
                  </a:lnTo>
                  <a:lnTo>
                    <a:pt x="3429000" y="187452"/>
                  </a:lnTo>
                  <a:lnTo>
                    <a:pt x="3466084" y="248031"/>
                  </a:lnTo>
                  <a:lnTo>
                    <a:pt x="3493135" y="313436"/>
                  </a:lnTo>
                  <a:lnTo>
                    <a:pt x="3509772" y="382524"/>
                  </a:lnTo>
                  <a:lnTo>
                    <a:pt x="3515487" y="454025"/>
                  </a:lnTo>
                  <a:lnTo>
                    <a:pt x="3509772" y="525526"/>
                  </a:lnTo>
                  <a:lnTo>
                    <a:pt x="3493135" y="594614"/>
                  </a:lnTo>
                  <a:lnTo>
                    <a:pt x="3466084" y="660019"/>
                  </a:lnTo>
                  <a:lnTo>
                    <a:pt x="3429000" y="720598"/>
                  </a:lnTo>
                  <a:lnTo>
                    <a:pt x="3382518" y="775081"/>
                  </a:lnTo>
                  <a:lnTo>
                    <a:pt x="3328035" y="821563"/>
                  </a:lnTo>
                  <a:lnTo>
                    <a:pt x="3267456" y="858647"/>
                  </a:lnTo>
                  <a:lnTo>
                    <a:pt x="3202051" y="885698"/>
                  </a:lnTo>
                  <a:lnTo>
                    <a:pt x="3132963" y="902335"/>
                  </a:lnTo>
                  <a:lnTo>
                    <a:pt x="3061462" y="908050"/>
                  </a:lnTo>
                  <a:close/>
                </a:path>
              </a:pathLst>
            </a:custGeom>
            <a:solidFill>
              <a:srgbClr val="2FF3E0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19050"/>
              <a:ext cx="3516207" cy="927523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FF2768"/>
                  </a:solidFill>
                  <a:latin typeface="Arial"/>
                  <a:ea typeface="Arial"/>
                  <a:cs typeface="Arial"/>
                  <a:sym typeface="Arial"/>
                </a:rPr>
                <a:t>.   </a:t>
              </a:r>
              <a:r>
                <a:rPr lang="en-US" sz="1800" u="sng">
                  <a:solidFill>
                    <a:srgbClr val="FF2768"/>
                  </a:solidFill>
                  <a:latin typeface="Arial"/>
                  <a:ea typeface="Arial"/>
                  <a:cs typeface="Arial"/>
                  <a:sym typeface="Arial"/>
                </a:rPr>
                <a:t>fgdiazca@gmail.com</a:t>
              </a:r>
            </a:p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FF2768"/>
                  </a:solidFill>
                  <a:latin typeface="Arial"/>
                  <a:ea typeface="Arial"/>
                  <a:cs typeface="Arial"/>
                  <a:sym typeface="Arial"/>
                </a:rPr>
                <a:t>           3167049505</a:t>
              </a:r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10670363" y="3511609"/>
            <a:ext cx="4728210" cy="900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40"/>
              </a:lnSpc>
            </a:pPr>
            <a:r>
              <a:rPr lang="en-US" sz="1950">
                <a:solidFill>
                  <a:srgbClr val="FF2768"/>
                </a:solidFill>
                <a:latin typeface="Tahoma"/>
                <a:ea typeface="Tahoma"/>
                <a:cs typeface="Tahoma"/>
                <a:sym typeface="Tahoma"/>
              </a:rPr>
              <a:t>Marco Polo Caicedo</a:t>
            </a:r>
          </a:p>
          <a:p>
            <a:pPr algn="just">
              <a:lnSpc>
                <a:spcPts val="2340"/>
              </a:lnSpc>
            </a:pPr>
            <a:endParaRPr lang="en-US" sz="1950">
              <a:solidFill>
                <a:srgbClr val="FF2768"/>
              </a:solidFill>
              <a:latin typeface="Tahoma"/>
              <a:ea typeface="Tahoma"/>
              <a:cs typeface="Tahoma"/>
              <a:sym typeface="Tahoma"/>
            </a:endParaRPr>
          </a:p>
          <a:p>
            <a:pPr algn="just">
              <a:lnSpc>
                <a:spcPts val="2340"/>
              </a:lnSpc>
            </a:pPr>
            <a:r>
              <a:rPr lang="en-US" sz="1950">
                <a:solidFill>
                  <a:srgbClr val="FF2768"/>
                </a:solidFill>
                <a:latin typeface="Tahoma"/>
                <a:ea typeface="Tahoma"/>
                <a:cs typeface="Tahoma"/>
                <a:sym typeface="Tahoma"/>
              </a:rPr>
              <a:t>Diseñador UX/IU, experto en branding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670363" y="6682258"/>
            <a:ext cx="4728210" cy="1023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40"/>
              </a:lnSpc>
            </a:pPr>
            <a:r>
              <a:rPr lang="en-US" sz="1950">
                <a:solidFill>
                  <a:srgbClr val="FF2768"/>
                </a:solidFill>
                <a:latin typeface="Tahoma"/>
                <a:ea typeface="Tahoma"/>
                <a:cs typeface="Tahoma"/>
                <a:sym typeface="Tahoma"/>
              </a:rPr>
              <a:t>Luis Miguel Sanchez</a:t>
            </a:r>
          </a:p>
          <a:p>
            <a:pPr algn="just">
              <a:lnSpc>
                <a:spcPts val="1920"/>
              </a:lnSpc>
            </a:pPr>
            <a:r>
              <a:rPr lang="en-US" sz="1600">
                <a:solidFill>
                  <a:srgbClr val="FF2768"/>
                </a:solidFill>
                <a:latin typeface="Verdana"/>
                <a:ea typeface="Verdana"/>
                <a:cs typeface="Verdana"/>
                <a:sym typeface="Verdana"/>
              </a:rPr>
              <a:t>Coordinador de operaciones y relaciones comerciales</a:t>
            </a:r>
          </a:p>
        </p:txBody>
      </p:sp>
      <p:grpSp>
        <p:nvGrpSpPr>
          <p:cNvPr id="48" name="Group 48"/>
          <p:cNvGrpSpPr>
            <a:grpSpLocks noChangeAspect="1"/>
          </p:cNvGrpSpPr>
          <p:nvPr/>
        </p:nvGrpSpPr>
        <p:grpSpPr>
          <a:xfrm>
            <a:off x="7489473" y="3410377"/>
            <a:ext cx="2297358" cy="2272664"/>
            <a:chOff x="0" y="0"/>
            <a:chExt cx="3063144" cy="3030219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3063113" cy="3030220"/>
            </a:xfrm>
            <a:custGeom>
              <a:avLst/>
              <a:gdLst/>
              <a:ahLst/>
              <a:cxnLst/>
              <a:rect l="l" t="t" r="r" b="b"/>
              <a:pathLst>
                <a:path w="3063113" h="3030220">
                  <a:moveTo>
                    <a:pt x="0" y="0"/>
                  </a:moveTo>
                  <a:lnTo>
                    <a:pt x="3063113" y="0"/>
                  </a:lnTo>
                  <a:lnTo>
                    <a:pt x="3063113" y="3030220"/>
                  </a:lnTo>
                  <a:lnTo>
                    <a:pt x="0" y="30302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r="-1" b="-51629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7427567" y="5668838"/>
            <a:ext cx="2421170" cy="624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39"/>
              </a:lnSpc>
            </a:pPr>
            <a:r>
              <a:rPr lang="en-US" sz="1800" u="sng">
                <a:solidFill>
                  <a:srgbClr val="FF2768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mapoca12@hotmail.com</a:t>
            </a:r>
          </a:p>
          <a:p>
            <a:pPr algn="l">
              <a:lnSpc>
                <a:spcPts val="2339"/>
              </a:lnSpc>
            </a:pPr>
            <a:r>
              <a:rPr lang="en-US" sz="1800">
                <a:solidFill>
                  <a:srgbClr val="FF2768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         3187199145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592799" cy="10286999"/>
            <a:chOff x="0" y="0"/>
            <a:chExt cx="24790399" cy="137159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790400" cy="13716000"/>
            </a:xfrm>
            <a:custGeom>
              <a:avLst/>
              <a:gdLst/>
              <a:ahLst/>
              <a:cxnLst/>
              <a:rect l="l" t="t" r="r" b="b"/>
              <a:pathLst>
                <a:path w="24790400" h="13716000">
                  <a:moveTo>
                    <a:pt x="0" y="0"/>
                  </a:moveTo>
                  <a:lnTo>
                    <a:pt x="24790400" y="0"/>
                  </a:lnTo>
                  <a:lnTo>
                    <a:pt x="247904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A1A">
                <a:alpha val="1411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177750" y="8650085"/>
            <a:ext cx="3933824" cy="1219199"/>
            <a:chOff x="0" y="0"/>
            <a:chExt cx="5245099" cy="162559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245100" cy="1625600"/>
            </a:xfrm>
            <a:custGeom>
              <a:avLst/>
              <a:gdLst/>
              <a:ahLst/>
              <a:cxnLst/>
              <a:rect l="l" t="t" r="r" b="b"/>
              <a:pathLst>
                <a:path w="5245100" h="1625600">
                  <a:moveTo>
                    <a:pt x="0" y="0"/>
                  </a:moveTo>
                  <a:lnTo>
                    <a:pt x="5245100" y="0"/>
                  </a:lnTo>
                  <a:lnTo>
                    <a:pt x="5245100" y="1625600"/>
                  </a:lnTo>
                  <a:lnTo>
                    <a:pt x="0" y="162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62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5548657" y="3946711"/>
            <a:ext cx="1710630" cy="190499"/>
            <a:chOff x="0" y="0"/>
            <a:chExt cx="2280840" cy="25399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80793" cy="254000"/>
            </a:xfrm>
            <a:custGeom>
              <a:avLst/>
              <a:gdLst/>
              <a:ahLst/>
              <a:cxnLst/>
              <a:rect l="l" t="t" r="r" b="b"/>
              <a:pathLst>
                <a:path w="2280793" h="254000">
                  <a:moveTo>
                    <a:pt x="0" y="0"/>
                  </a:moveTo>
                  <a:lnTo>
                    <a:pt x="2280793" y="0"/>
                  </a:lnTo>
                  <a:lnTo>
                    <a:pt x="2280793" y="254000"/>
                  </a:lnTo>
                  <a:lnTo>
                    <a:pt x="0" y="25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" b="-792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2116893" y="2881005"/>
            <a:ext cx="1590674" cy="168542"/>
            <a:chOff x="0" y="0"/>
            <a:chExt cx="2120899" cy="2247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20900" cy="224663"/>
            </a:xfrm>
            <a:custGeom>
              <a:avLst/>
              <a:gdLst/>
              <a:ahLst/>
              <a:cxnLst/>
              <a:rect l="l" t="t" r="r" b="b"/>
              <a:pathLst>
                <a:path w="2120900" h="224663">
                  <a:moveTo>
                    <a:pt x="0" y="0"/>
                  </a:moveTo>
                  <a:lnTo>
                    <a:pt x="2120900" y="0"/>
                  </a:lnTo>
                  <a:lnTo>
                    <a:pt x="2120900" y="224663"/>
                  </a:lnTo>
                  <a:lnTo>
                    <a:pt x="0" y="224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112" b="-26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4676054" y="7842269"/>
            <a:ext cx="1590674" cy="168542"/>
            <a:chOff x="0" y="0"/>
            <a:chExt cx="2120899" cy="22472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20900" cy="224663"/>
            </a:xfrm>
            <a:custGeom>
              <a:avLst/>
              <a:gdLst/>
              <a:ahLst/>
              <a:cxnLst/>
              <a:rect l="l" t="t" r="r" b="b"/>
              <a:pathLst>
                <a:path w="2120900" h="224663">
                  <a:moveTo>
                    <a:pt x="0" y="0"/>
                  </a:moveTo>
                  <a:lnTo>
                    <a:pt x="2120900" y="0"/>
                  </a:lnTo>
                  <a:lnTo>
                    <a:pt x="2120900" y="224663"/>
                  </a:lnTo>
                  <a:lnTo>
                    <a:pt x="0" y="224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1112" b="-26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3553881" y="6967818"/>
            <a:ext cx="1714499" cy="190499"/>
            <a:chOff x="0" y="0"/>
            <a:chExt cx="2285999" cy="25399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86000" cy="254000"/>
            </a:xfrm>
            <a:custGeom>
              <a:avLst/>
              <a:gdLst/>
              <a:ahLst/>
              <a:cxnLst/>
              <a:rect l="l" t="t" r="r" b="b"/>
              <a:pathLst>
                <a:path w="2286000" h="254000">
                  <a:moveTo>
                    <a:pt x="0" y="0"/>
                  </a:moveTo>
                  <a:lnTo>
                    <a:pt x="2286000" y="0"/>
                  </a:lnTo>
                  <a:lnTo>
                    <a:pt x="2286000" y="254000"/>
                  </a:lnTo>
                  <a:lnTo>
                    <a:pt x="0" y="25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b="-1020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8272611" y="847484"/>
            <a:ext cx="1629672" cy="1962149"/>
            <a:chOff x="0" y="0"/>
            <a:chExt cx="2172896" cy="261619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72843" cy="2616200"/>
            </a:xfrm>
            <a:custGeom>
              <a:avLst/>
              <a:gdLst/>
              <a:ahLst/>
              <a:cxnLst/>
              <a:rect l="l" t="t" r="r" b="b"/>
              <a:pathLst>
                <a:path w="2172843" h="2616200">
                  <a:moveTo>
                    <a:pt x="0" y="0"/>
                  </a:moveTo>
                  <a:lnTo>
                    <a:pt x="2172843" y="0"/>
                  </a:lnTo>
                  <a:lnTo>
                    <a:pt x="2172843" y="2616200"/>
                  </a:lnTo>
                  <a:lnTo>
                    <a:pt x="0" y="2616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-283415" b="-33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3553881" y="3530784"/>
            <a:ext cx="11000966" cy="4799536"/>
            <a:chOff x="0" y="0"/>
            <a:chExt cx="14667955" cy="6399381"/>
          </a:xfrm>
        </p:grpSpPr>
        <p:sp>
          <p:nvSpPr>
            <p:cNvPr id="17" name="Freeform 17" descr="Imagen que contiene reloj, objeto, oscuro, luz  Descripción generada automáticamente"/>
            <p:cNvSpPr/>
            <p:nvPr/>
          </p:nvSpPr>
          <p:spPr>
            <a:xfrm>
              <a:off x="0" y="0"/>
              <a:ext cx="14667992" cy="6399403"/>
            </a:xfrm>
            <a:custGeom>
              <a:avLst/>
              <a:gdLst/>
              <a:ahLst/>
              <a:cxnLst/>
              <a:rect l="l" t="t" r="r" b="b"/>
              <a:pathLst>
                <a:path w="14667992" h="6399403">
                  <a:moveTo>
                    <a:pt x="0" y="0"/>
                  </a:moveTo>
                  <a:lnTo>
                    <a:pt x="14667992" y="0"/>
                  </a:lnTo>
                  <a:lnTo>
                    <a:pt x="14667992" y="6399403"/>
                  </a:lnTo>
                  <a:lnTo>
                    <a:pt x="0" y="63994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322</Words>
  <Application>Microsoft Office PowerPoint</Application>
  <PresentationFormat>Personalizado</PresentationFormat>
  <Paragraphs>60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7" baseType="lpstr">
      <vt:lpstr>Tahoma</vt:lpstr>
      <vt:lpstr>Arial Bold</vt:lpstr>
      <vt:lpstr>Verdana</vt:lpstr>
      <vt:lpstr>Arial</vt:lpstr>
      <vt:lpstr>Calibri</vt:lpstr>
      <vt:lpstr>Tahoma Bold</vt:lpstr>
      <vt:lpstr>Gill Sans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Inova-Cuy.pptx</dc:title>
  <dc:creator>Ferney Gustavo Diaz Camargo</dc:creator>
  <cp:lastModifiedBy>Ferney Gustavo Diaz Camargo</cp:lastModifiedBy>
  <cp:revision>2</cp:revision>
  <dcterms:created xsi:type="dcterms:W3CDTF">2006-08-16T00:00:00Z</dcterms:created>
  <dcterms:modified xsi:type="dcterms:W3CDTF">2025-10-17T17:16:34Z</dcterms:modified>
  <dc:identifier>DAG2EELJwWs</dc:identifier>
</cp:coreProperties>
</file>